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74" r:id="rId3"/>
  </p:sldMasterIdLst>
  <p:notesMasterIdLst>
    <p:notesMasterId r:id="rId21"/>
  </p:notesMasterIdLst>
  <p:sldIdLst>
    <p:sldId id="258" r:id="rId4"/>
    <p:sldId id="300" r:id="rId5"/>
    <p:sldId id="284" r:id="rId6"/>
    <p:sldId id="290" r:id="rId7"/>
    <p:sldId id="302" r:id="rId8"/>
    <p:sldId id="286" r:id="rId9"/>
    <p:sldId id="288" r:id="rId10"/>
    <p:sldId id="298" r:id="rId11"/>
    <p:sldId id="297" r:id="rId12"/>
    <p:sldId id="303" r:id="rId13"/>
    <p:sldId id="296" r:id="rId14"/>
    <p:sldId id="301" r:id="rId15"/>
    <p:sldId id="304" r:id="rId16"/>
    <p:sldId id="291" r:id="rId17"/>
    <p:sldId id="295" r:id="rId18"/>
    <p:sldId id="299" r:id="rId19"/>
    <p:sldId id="259" r:id="rId20"/>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CC"/>
    <a:srgbClr val="FF6600"/>
    <a:srgbClr val="55B70C"/>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19" autoAdjust="0"/>
    <p:restoredTop sz="83806" autoAdjust="0"/>
  </p:normalViewPr>
  <p:slideViewPr>
    <p:cSldViewPr>
      <p:cViewPr varScale="1">
        <p:scale>
          <a:sx n="71" d="100"/>
          <a:sy n="71" d="100"/>
        </p:scale>
        <p:origin x="-130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zh-CN" altLang="en-US"/>
          </a:p>
        </p:txBody>
      </p:sp>
      <p:sp>
        <p:nvSpPr>
          <p:cNvPr id="5222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52C01705-3609-40FB-A149-2BFD23906918}" type="datetimeFigureOut">
              <a:rPr lang="zh-CN" altLang="en-US"/>
              <a:pPr>
                <a:defRPr/>
              </a:pPr>
              <a:t>2015/4/23</a:t>
            </a:fld>
            <a:endParaRPr lang="en-US" altLang="zh-CN"/>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22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5223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ltLang="zh-CN"/>
          </a:p>
        </p:txBody>
      </p:sp>
      <p:sp>
        <p:nvSpPr>
          <p:cNvPr id="5223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EFC76696-A49E-40B0-9748-D161E25467A2}" type="slidenum">
              <a:rPr lang="zh-CN" altLang="en-US"/>
              <a:pPr>
                <a:defRPr/>
              </a:pPr>
              <a:t>‹#›</a:t>
            </a:fld>
            <a:endParaRPr lang="en-US" altLang="zh-CN"/>
          </a:p>
        </p:txBody>
      </p:sp>
    </p:spTree>
    <p:extLst>
      <p:ext uri="{BB962C8B-B14F-4D97-AF65-F5344CB8AC3E}">
        <p14:creationId xmlns:p14="http://schemas.microsoft.com/office/powerpoint/2010/main" val="1336071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p:spPr>
        <p:txBody>
          <a:bodyPr/>
          <a:lstStyle/>
          <a:p>
            <a:pPr eaLnBrk="1" hangingPunct="1"/>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p:spPr>
        <p:txBody>
          <a:bodyPr/>
          <a:lstStyle/>
          <a:p>
            <a:pPr eaLnBrk="1" hangingPunct="1"/>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p:spPr>
        <p:txBody>
          <a:bodyPr/>
          <a:lstStyle/>
          <a:p>
            <a:pPr eaLnBrk="1" hangingPunct="1"/>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p:spPr>
        <p:txBody>
          <a:bodyPr/>
          <a:lstStyle/>
          <a:p>
            <a:pPr eaLnBrk="1" hangingPunct="1"/>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p:spPr>
        <p:txBody>
          <a:bodyPr/>
          <a:lstStyle/>
          <a:p>
            <a:pPr eaLnBrk="1" hangingPunct="1"/>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p:spPr>
        <p:txBody>
          <a:bodyPr/>
          <a:lstStyle/>
          <a:p>
            <a:pPr eaLnBrk="1" hangingPunct="1"/>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p:spPr>
        <p:txBody>
          <a:bodyPr/>
          <a:lstStyle/>
          <a:p>
            <a:pPr eaLnBrk="1" hangingPunct="1"/>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p:spPr>
        <p:txBody>
          <a:bodyPr/>
          <a:lstStyle/>
          <a:p>
            <a:pPr eaLnBrk="1" hangingPunct="1"/>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p:spPr>
        <p:txBody>
          <a:bodyPr/>
          <a:lstStyle/>
          <a:p>
            <a:pPr eaLnBrk="1" hangingPunct="1"/>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pPr eaLnBrk="1" hangingPunct="1"/>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p:spPr>
        <p:txBody>
          <a:bodyPr/>
          <a:lstStyle/>
          <a:p>
            <a:pPr eaLnBrk="1" hangingPunct="1"/>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p:spPr>
        <p:txBody>
          <a:bodyPr/>
          <a:lstStyle/>
          <a:p>
            <a:pPr eaLnBrk="1" hangingPunct="1"/>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p:spPr>
        <p:txBody>
          <a:bodyPr/>
          <a:lstStyle/>
          <a:p>
            <a:pPr eaLnBrk="1" hangingPunct="1"/>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E27A1407-BE0A-4940-8A48-2DF234C8FC25}" type="datetimeFigureOut">
              <a:rPr lang="zh-CN" altLang="en-US"/>
              <a:pPr>
                <a:defRPr/>
              </a:pPr>
              <a:t>2015/4/23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8CFBAD1-FE23-4FDE-A958-FB89548805B3}" type="slidenum">
              <a:rPr lang="zh-CN" altLang="en-US"/>
              <a:pPr>
                <a:defRPr/>
              </a:pPr>
              <a:t>‹#›</a:t>
            </a:fld>
            <a:endParaRPr lang="zh-CN" altLang="en-US"/>
          </a:p>
        </p:txBody>
      </p:sp>
    </p:spTree>
    <p:extLst>
      <p:ext uri="{BB962C8B-B14F-4D97-AF65-F5344CB8AC3E}">
        <p14:creationId xmlns:p14="http://schemas.microsoft.com/office/powerpoint/2010/main" val="1540362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5952DCC-CD40-41B5-8688-0AF09EA6F903}" type="datetimeFigureOut">
              <a:rPr lang="zh-CN" altLang="en-US"/>
              <a:pPr>
                <a:defRPr/>
              </a:pPr>
              <a:t>2015/4/23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1D0EF56-C0C9-46B2-9773-A505BA0A691B}" type="slidenum">
              <a:rPr lang="zh-CN" altLang="en-US"/>
              <a:pPr>
                <a:defRPr/>
              </a:pPr>
              <a:t>‹#›</a:t>
            </a:fld>
            <a:endParaRPr lang="zh-CN" altLang="en-US"/>
          </a:p>
        </p:txBody>
      </p:sp>
    </p:spTree>
    <p:extLst>
      <p:ext uri="{BB962C8B-B14F-4D97-AF65-F5344CB8AC3E}">
        <p14:creationId xmlns:p14="http://schemas.microsoft.com/office/powerpoint/2010/main" val="3052605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FD1F5B0-87B2-43B8-9B46-8AC0B2950442}" type="datetimeFigureOut">
              <a:rPr lang="zh-CN" altLang="en-US"/>
              <a:pPr>
                <a:defRPr/>
              </a:pPr>
              <a:t>2015/4/23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D346E66-5C01-42CA-B23C-0B03B892F8C0}" type="slidenum">
              <a:rPr lang="zh-CN" altLang="en-US"/>
              <a:pPr>
                <a:defRPr/>
              </a:pPr>
              <a:t>‹#›</a:t>
            </a:fld>
            <a:endParaRPr lang="zh-CN" altLang="en-US"/>
          </a:p>
        </p:txBody>
      </p:sp>
    </p:spTree>
    <p:extLst>
      <p:ext uri="{BB962C8B-B14F-4D97-AF65-F5344CB8AC3E}">
        <p14:creationId xmlns:p14="http://schemas.microsoft.com/office/powerpoint/2010/main" val="285802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 descr="b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 y="-20638"/>
            <a:ext cx="9174163"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7"/>
          <p:cNvSpPr>
            <a:spLocks noGrp="1" noChangeArrowheads="1"/>
          </p:cNvSpPr>
          <p:nvPr>
            <p:ph type="ctrTitle"/>
          </p:nvPr>
        </p:nvSpPr>
        <p:spPr>
          <a:xfrm>
            <a:off x="468313" y="2470150"/>
            <a:ext cx="5399087" cy="1079500"/>
          </a:xfrm>
        </p:spPr>
        <p:txBody>
          <a:bodyPr/>
          <a:lstStyle>
            <a:lvl1pPr>
              <a:defRPr sz="3200"/>
            </a:lvl1pPr>
          </a:lstStyle>
          <a:p>
            <a:r>
              <a:rPr lang="zh-CN"/>
              <a:t>单击此处编辑母版标题样式</a:t>
            </a:r>
          </a:p>
        </p:txBody>
      </p:sp>
      <p:sp>
        <p:nvSpPr>
          <p:cNvPr id="2052" name="Rectangle 31"/>
          <p:cNvSpPr>
            <a:spLocks noGrp="1" noChangeArrowheads="1"/>
          </p:cNvSpPr>
          <p:nvPr>
            <p:ph type="subTitle" idx="1"/>
          </p:nvPr>
        </p:nvSpPr>
        <p:spPr>
          <a:xfrm>
            <a:off x="468313" y="3549650"/>
            <a:ext cx="5400675" cy="600075"/>
          </a:xfrm>
        </p:spPr>
        <p:txBody>
          <a:bodyPr/>
          <a:lstStyle>
            <a:lvl1pPr marL="0" indent="0">
              <a:buFont typeface="Wingdings" pitchFamily="2" charset="2"/>
              <a:buNone/>
              <a:defRPr sz="1800">
                <a:solidFill>
                  <a:schemeClr val="bg1"/>
                </a:solidFill>
              </a:defRPr>
            </a:lvl1pPr>
          </a:lstStyle>
          <a:p>
            <a:r>
              <a:rPr lang="zh-CN"/>
              <a:t>单击添加署名或公司信息</a:t>
            </a:r>
          </a:p>
        </p:txBody>
      </p:sp>
    </p:spTree>
    <p:extLst>
      <p:ext uri="{BB962C8B-B14F-4D97-AF65-F5344CB8AC3E}">
        <p14:creationId xmlns:p14="http://schemas.microsoft.com/office/powerpoint/2010/main" val="3496992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itchFamily="34" charset="-128"/>
              </a:rPr>
              <a:t></a:t>
            </a:r>
            <a:r>
              <a:rPr lang="de-DE" altLang="en-US"/>
              <a:t> </a:t>
            </a:r>
            <a:fld id="{FB7D41A3-EEFE-45CF-96A6-A5015507D0DF}" type="slidenum">
              <a:rPr lang="zh-CN" altLang="en-US"/>
              <a:pPr>
                <a:defRPr/>
              </a:pPr>
              <a:t>‹#›</a:t>
            </a:fld>
            <a:endParaRPr lang="en-US"/>
          </a:p>
        </p:txBody>
      </p:sp>
    </p:spTree>
    <p:extLst>
      <p:ext uri="{BB962C8B-B14F-4D97-AF65-F5344CB8AC3E}">
        <p14:creationId xmlns:p14="http://schemas.microsoft.com/office/powerpoint/2010/main" val="357418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itchFamily="34" charset="-128"/>
              </a:rPr>
              <a:t></a:t>
            </a:r>
            <a:r>
              <a:rPr lang="de-DE" altLang="en-US"/>
              <a:t> </a:t>
            </a:r>
            <a:fld id="{FEC70F3A-34DC-48B3-9FEE-7D8433AEF4E9}" type="slidenum">
              <a:rPr lang="zh-CN" altLang="en-US"/>
              <a:pPr>
                <a:defRPr/>
              </a:pPr>
              <a:t>‹#›</a:t>
            </a:fld>
            <a:endParaRPr lang="en-US"/>
          </a:p>
        </p:txBody>
      </p:sp>
    </p:spTree>
    <p:extLst>
      <p:ext uri="{BB962C8B-B14F-4D97-AF65-F5344CB8AC3E}">
        <p14:creationId xmlns:p14="http://schemas.microsoft.com/office/powerpoint/2010/main" val="2024962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125538"/>
            <a:ext cx="4027487"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125538"/>
            <a:ext cx="4027488"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itchFamily="34" charset="-128"/>
              </a:rPr>
              <a:t></a:t>
            </a:r>
            <a:r>
              <a:rPr lang="de-DE" altLang="en-US"/>
              <a:t> </a:t>
            </a:r>
            <a:fld id="{9AAEAFC2-7B0E-4781-BF9E-30A4865F2FCA}" type="slidenum">
              <a:rPr lang="zh-CN" altLang="en-US"/>
              <a:pPr>
                <a:defRPr/>
              </a:pPr>
              <a:t>‹#›</a:t>
            </a:fld>
            <a:endParaRPr lang="en-US"/>
          </a:p>
        </p:txBody>
      </p:sp>
    </p:spTree>
    <p:extLst>
      <p:ext uri="{BB962C8B-B14F-4D97-AF65-F5344CB8AC3E}">
        <p14:creationId xmlns:p14="http://schemas.microsoft.com/office/powerpoint/2010/main" val="1692459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itchFamily="34" charset="-128"/>
              </a:rPr>
              <a:t></a:t>
            </a:r>
            <a:r>
              <a:rPr lang="de-DE" altLang="en-US"/>
              <a:t> </a:t>
            </a:r>
            <a:fld id="{283431FC-8954-4570-81C6-8904CA98DD50}" type="slidenum">
              <a:rPr lang="zh-CN" altLang="en-US"/>
              <a:pPr>
                <a:defRPr/>
              </a:pPr>
              <a:t>‹#›</a:t>
            </a:fld>
            <a:endParaRPr lang="en-US"/>
          </a:p>
        </p:txBody>
      </p:sp>
    </p:spTree>
    <p:extLst>
      <p:ext uri="{BB962C8B-B14F-4D97-AF65-F5344CB8AC3E}">
        <p14:creationId xmlns:p14="http://schemas.microsoft.com/office/powerpoint/2010/main" val="1009686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itchFamily="34" charset="-128"/>
              </a:rPr>
              <a:t></a:t>
            </a:r>
            <a:r>
              <a:rPr lang="de-DE" altLang="en-US"/>
              <a:t> </a:t>
            </a:r>
            <a:fld id="{0B5A77E2-1930-403B-8DFB-F879786A1398}" type="slidenum">
              <a:rPr lang="zh-CN" altLang="en-US"/>
              <a:pPr>
                <a:defRPr/>
              </a:pPr>
              <a:t>‹#›</a:t>
            </a:fld>
            <a:endParaRPr lang="en-US"/>
          </a:p>
        </p:txBody>
      </p:sp>
    </p:spTree>
    <p:extLst>
      <p:ext uri="{BB962C8B-B14F-4D97-AF65-F5344CB8AC3E}">
        <p14:creationId xmlns:p14="http://schemas.microsoft.com/office/powerpoint/2010/main" val="186837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itchFamily="34" charset="-128"/>
              </a:rPr>
              <a:t></a:t>
            </a:r>
            <a:r>
              <a:rPr lang="de-DE" altLang="en-US"/>
              <a:t> </a:t>
            </a:r>
            <a:fld id="{1B1CF7D3-6DDB-4938-89C2-15E286831A41}" type="slidenum">
              <a:rPr lang="zh-CN" altLang="en-US"/>
              <a:pPr>
                <a:defRPr/>
              </a:pPr>
              <a:t>‹#›</a:t>
            </a:fld>
            <a:endParaRPr lang="en-US"/>
          </a:p>
        </p:txBody>
      </p:sp>
    </p:spTree>
    <p:extLst>
      <p:ext uri="{BB962C8B-B14F-4D97-AF65-F5344CB8AC3E}">
        <p14:creationId xmlns:p14="http://schemas.microsoft.com/office/powerpoint/2010/main" val="4098413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itchFamily="34" charset="-128"/>
              </a:rPr>
              <a:t></a:t>
            </a:r>
            <a:r>
              <a:rPr lang="de-DE" altLang="en-US"/>
              <a:t> </a:t>
            </a:r>
            <a:fld id="{A3A0E586-B051-4F46-9596-01A0BDE530F3}" type="slidenum">
              <a:rPr lang="zh-CN" altLang="en-US"/>
              <a:pPr>
                <a:defRPr/>
              </a:pPr>
              <a:t>‹#›</a:t>
            </a:fld>
            <a:endParaRPr lang="en-US"/>
          </a:p>
        </p:txBody>
      </p:sp>
    </p:spTree>
    <p:extLst>
      <p:ext uri="{BB962C8B-B14F-4D97-AF65-F5344CB8AC3E}">
        <p14:creationId xmlns:p14="http://schemas.microsoft.com/office/powerpoint/2010/main" val="1359048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0F37491-AA44-441D-9E0C-9D0685BC36F2}" type="datetimeFigureOut">
              <a:rPr lang="zh-CN" altLang="en-US"/>
              <a:pPr>
                <a:defRPr/>
              </a:pPr>
              <a:t>2015/4/23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3FE5A07-F9C4-4E75-8BFB-8CC103058C29}" type="slidenum">
              <a:rPr lang="zh-CN" altLang="en-US"/>
              <a:pPr>
                <a:defRPr/>
              </a:pPr>
              <a:t>‹#›</a:t>
            </a:fld>
            <a:endParaRPr lang="zh-CN" altLang="en-US"/>
          </a:p>
        </p:txBody>
      </p:sp>
    </p:spTree>
    <p:extLst>
      <p:ext uri="{BB962C8B-B14F-4D97-AF65-F5344CB8AC3E}">
        <p14:creationId xmlns:p14="http://schemas.microsoft.com/office/powerpoint/2010/main" val="2137021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itchFamily="34" charset="-128"/>
              </a:rPr>
              <a:t></a:t>
            </a:r>
            <a:r>
              <a:rPr lang="de-DE" altLang="en-US"/>
              <a:t> </a:t>
            </a:r>
            <a:fld id="{3BBB4CD6-252D-4A0E-A79B-FE1632FE5D62}" type="slidenum">
              <a:rPr lang="zh-CN" altLang="en-US"/>
              <a:pPr>
                <a:defRPr/>
              </a:pPr>
              <a:t>‹#›</a:t>
            </a:fld>
            <a:endParaRPr lang="en-US"/>
          </a:p>
        </p:txBody>
      </p:sp>
    </p:spTree>
    <p:extLst>
      <p:ext uri="{BB962C8B-B14F-4D97-AF65-F5344CB8AC3E}">
        <p14:creationId xmlns:p14="http://schemas.microsoft.com/office/powerpoint/2010/main" val="2530727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itchFamily="34" charset="-128"/>
              </a:rPr>
              <a:t></a:t>
            </a:r>
            <a:r>
              <a:rPr lang="de-DE" altLang="en-US"/>
              <a:t> </a:t>
            </a:r>
            <a:fld id="{4ED43CDE-5650-47C0-8EEA-B1778434187A}" type="slidenum">
              <a:rPr lang="zh-CN" altLang="en-US"/>
              <a:pPr>
                <a:defRPr/>
              </a:pPr>
              <a:t>‹#›</a:t>
            </a:fld>
            <a:endParaRPr lang="en-US"/>
          </a:p>
        </p:txBody>
      </p:sp>
    </p:spTree>
    <p:extLst>
      <p:ext uri="{BB962C8B-B14F-4D97-AF65-F5344CB8AC3E}">
        <p14:creationId xmlns:p14="http://schemas.microsoft.com/office/powerpoint/2010/main" val="3660733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315913"/>
            <a:ext cx="2051050" cy="59721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313" y="315913"/>
            <a:ext cx="6003925" cy="59721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itchFamily="34" charset="-128"/>
              </a:rPr>
              <a:t></a:t>
            </a:r>
            <a:r>
              <a:rPr lang="de-DE" altLang="en-US"/>
              <a:t> </a:t>
            </a:r>
            <a:fld id="{D530A789-BF22-4C42-B5C0-111578EEDB03}" type="slidenum">
              <a:rPr lang="zh-CN" altLang="en-US"/>
              <a:pPr>
                <a:defRPr/>
              </a:pPr>
              <a:t>‹#›</a:t>
            </a:fld>
            <a:endParaRPr lang="en-US"/>
          </a:p>
        </p:txBody>
      </p:sp>
    </p:spTree>
    <p:extLst>
      <p:ext uri="{BB962C8B-B14F-4D97-AF65-F5344CB8AC3E}">
        <p14:creationId xmlns:p14="http://schemas.microsoft.com/office/powerpoint/2010/main" val="3195108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68313" y="315913"/>
            <a:ext cx="8207375" cy="592137"/>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68313" y="1125538"/>
            <a:ext cx="8207375" cy="5162550"/>
          </a:xfrm>
        </p:spPr>
        <p:txBody>
          <a:bodyPr/>
          <a:lstStyle/>
          <a:p>
            <a:pPr lvl="0"/>
            <a:endParaRPr lang="zh-CN" altLang="en-US" noProof="0" smtClean="0"/>
          </a:p>
        </p:txBody>
      </p:sp>
      <p:sp>
        <p:nvSpPr>
          <p:cNvPr id="4" name="Rectangle 4"/>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itchFamily="34" charset="-128"/>
              </a:rPr>
              <a:t></a:t>
            </a:r>
            <a:r>
              <a:rPr lang="de-DE" altLang="en-US"/>
              <a:t> </a:t>
            </a:r>
            <a:fld id="{9B2389EB-A269-43A4-A2EE-10A4473C9A30}" type="slidenum">
              <a:rPr lang="zh-CN" altLang="en-US"/>
              <a:pPr>
                <a:defRPr/>
              </a:pPr>
              <a:t>‹#›</a:t>
            </a:fld>
            <a:endParaRPr lang="en-US"/>
          </a:p>
        </p:txBody>
      </p:sp>
    </p:spTree>
    <p:extLst>
      <p:ext uri="{BB962C8B-B14F-4D97-AF65-F5344CB8AC3E}">
        <p14:creationId xmlns:p14="http://schemas.microsoft.com/office/powerpoint/2010/main" val="4150519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468313" y="315913"/>
            <a:ext cx="8207375" cy="592137"/>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468313" y="1125538"/>
            <a:ext cx="8207375" cy="5162550"/>
          </a:xfrm>
        </p:spPr>
        <p:txBody>
          <a:bodyPr/>
          <a:lstStyle/>
          <a:p>
            <a:pPr lvl="0"/>
            <a:endParaRPr lang="zh-CN" altLang="en-US" noProof="0" smtClean="0"/>
          </a:p>
        </p:txBody>
      </p:sp>
      <p:sp>
        <p:nvSpPr>
          <p:cNvPr id="4" name="Rectangle 4"/>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itchFamily="34" charset="-128"/>
              </a:rPr>
              <a:t></a:t>
            </a:r>
            <a:r>
              <a:rPr lang="de-DE" altLang="en-US"/>
              <a:t> </a:t>
            </a:r>
            <a:fld id="{6399DFE0-1E53-4ADF-BA31-798081B978B5}" type="slidenum">
              <a:rPr lang="zh-CN" altLang="en-US"/>
              <a:pPr>
                <a:defRPr/>
              </a:pPr>
              <a:t>‹#›</a:t>
            </a:fld>
            <a:endParaRPr lang="en-US"/>
          </a:p>
        </p:txBody>
      </p:sp>
    </p:spTree>
    <p:extLst>
      <p:ext uri="{BB962C8B-B14F-4D97-AF65-F5344CB8AC3E}">
        <p14:creationId xmlns:p14="http://schemas.microsoft.com/office/powerpoint/2010/main" val="7994837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 descr="b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 y="-20638"/>
            <a:ext cx="9174163"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7"/>
          <p:cNvSpPr>
            <a:spLocks noGrp="1" noChangeArrowheads="1"/>
          </p:cNvSpPr>
          <p:nvPr>
            <p:ph type="ctrTitle"/>
          </p:nvPr>
        </p:nvSpPr>
        <p:spPr>
          <a:xfrm>
            <a:off x="468313" y="2470150"/>
            <a:ext cx="5399087" cy="1079500"/>
          </a:xfrm>
        </p:spPr>
        <p:txBody>
          <a:bodyPr/>
          <a:lstStyle>
            <a:lvl1pPr>
              <a:defRPr sz="3200"/>
            </a:lvl1pPr>
          </a:lstStyle>
          <a:p>
            <a:r>
              <a:rPr lang="zh-CN"/>
              <a:t>单击此处编辑母版标题样式</a:t>
            </a:r>
          </a:p>
        </p:txBody>
      </p:sp>
      <p:sp>
        <p:nvSpPr>
          <p:cNvPr id="2052" name="Rectangle 31"/>
          <p:cNvSpPr>
            <a:spLocks noGrp="1" noChangeArrowheads="1"/>
          </p:cNvSpPr>
          <p:nvPr>
            <p:ph type="subTitle" idx="1"/>
          </p:nvPr>
        </p:nvSpPr>
        <p:spPr>
          <a:xfrm>
            <a:off x="468313" y="3549650"/>
            <a:ext cx="5400675" cy="600075"/>
          </a:xfrm>
        </p:spPr>
        <p:txBody>
          <a:bodyPr/>
          <a:lstStyle>
            <a:lvl1pPr marL="0" indent="0">
              <a:buFont typeface="Wingdings" pitchFamily="2" charset="2"/>
              <a:buNone/>
              <a:defRPr sz="1800">
                <a:solidFill>
                  <a:schemeClr val="bg1"/>
                </a:solidFill>
              </a:defRPr>
            </a:lvl1pPr>
          </a:lstStyle>
          <a:p>
            <a:r>
              <a:rPr lang="zh-CN"/>
              <a:t>单击添加署名或公司信息</a:t>
            </a:r>
          </a:p>
        </p:txBody>
      </p:sp>
    </p:spTree>
    <p:extLst>
      <p:ext uri="{BB962C8B-B14F-4D97-AF65-F5344CB8AC3E}">
        <p14:creationId xmlns:p14="http://schemas.microsoft.com/office/powerpoint/2010/main" val="3549321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sldNum" sz="quarter" idx="10"/>
          </p:nvPr>
        </p:nvSpPr>
        <p:spPr>
          <a:ln/>
        </p:spPr>
        <p:txBody>
          <a:bodyPr/>
          <a:lstStyle>
            <a:lvl1pPr>
              <a:defRPr/>
            </a:lvl1pPr>
          </a:lstStyle>
          <a:p>
            <a:pPr>
              <a:defRPr/>
            </a:pPr>
            <a:r>
              <a:rPr lang="de-DE" altLang="en-US">
                <a:solidFill>
                  <a:srgbClr val="000000"/>
                </a:solidFill>
              </a:rPr>
              <a:t>Page </a:t>
            </a:r>
            <a:r>
              <a:rPr lang="de-DE" altLang="en-US">
                <a:solidFill>
                  <a:srgbClr val="000000"/>
                </a:solidFill>
                <a:sym typeface="MS UI Gothic" pitchFamily="34" charset="-128"/>
              </a:rPr>
              <a:t></a:t>
            </a:r>
            <a:r>
              <a:rPr lang="de-DE" altLang="en-US">
                <a:solidFill>
                  <a:srgbClr val="000000"/>
                </a:solidFill>
              </a:rPr>
              <a:t> </a:t>
            </a:r>
            <a:fld id="{83286CB5-A6A0-43C9-874B-643B731AFA62}" type="slidenum">
              <a:rPr lang="zh-CN" alt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4785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sldNum" sz="quarter" idx="10"/>
          </p:nvPr>
        </p:nvSpPr>
        <p:spPr>
          <a:ln/>
        </p:spPr>
        <p:txBody>
          <a:bodyPr/>
          <a:lstStyle>
            <a:lvl1pPr>
              <a:defRPr/>
            </a:lvl1pPr>
          </a:lstStyle>
          <a:p>
            <a:pPr>
              <a:defRPr/>
            </a:pPr>
            <a:r>
              <a:rPr lang="de-DE" altLang="en-US">
                <a:solidFill>
                  <a:srgbClr val="000000"/>
                </a:solidFill>
              </a:rPr>
              <a:t>Page </a:t>
            </a:r>
            <a:r>
              <a:rPr lang="de-DE" altLang="en-US">
                <a:solidFill>
                  <a:srgbClr val="000000"/>
                </a:solidFill>
                <a:sym typeface="MS UI Gothic" pitchFamily="34" charset="-128"/>
              </a:rPr>
              <a:t></a:t>
            </a:r>
            <a:r>
              <a:rPr lang="de-DE" altLang="en-US">
                <a:solidFill>
                  <a:srgbClr val="000000"/>
                </a:solidFill>
              </a:rPr>
              <a:t> </a:t>
            </a:r>
            <a:fld id="{7D445AA6-841A-42A3-9A06-40E22DEAE964}" type="slidenum">
              <a:rPr lang="zh-CN" alt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74916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125538"/>
            <a:ext cx="4027487"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125538"/>
            <a:ext cx="4027488"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sldNum" sz="quarter" idx="10"/>
          </p:nvPr>
        </p:nvSpPr>
        <p:spPr>
          <a:ln/>
        </p:spPr>
        <p:txBody>
          <a:bodyPr/>
          <a:lstStyle>
            <a:lvl1pPr>
              <a:defRPr/>
            </a:lvl1pPr>
          </a:lstStyle>
          <a:p>
            <a:pPr>
              <a:defRPr/>
            </a:pPr>
            <a:r>
              <a:rPr lang="de-DE" altLang="en-US">
                <a:solidFill>
                  <a:srgbClr val="000000"/>
                </a:solidFill>
              </a:rPr>
              <a:t>Page </a:t>
            </a:r>
            <a:r>
              <a:rPr lang="de-DE" altLang="en-US">
                <a:solidFill>
                  <a:srgbClr val="000000"/>
                </a:solidFill>
                <a:sym typeface="MS UI Gothic" pitchFamily="34" charset="-128"/>
              </a:rPr>
              <a:t></a:t>
            </a:r>
            <a:r>
              <a:rPr lang="de-DE" altLang="en-US">
                <a:solidFill>
                  <a:srgbClr val="000000"/>
                </a:solidFill>
              </a:rPr>
              <a:t> </a:t>
            </a:r>
            <a:fld id="{89123A73-2EFE-4DB4-A689-37305DF92A46}" type="slidenum">
              <a:rPr lang="zh-CN" alt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4170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sldNum" sz="quarter" idx="10"/>
          </p:nvPr>
        </p:nvSpPr>
        <p:spPr>
          <a:ln/>
        </p:spPr>
        <p:txBody>
          <a:bodyPr/>
          <a:lstStyle>
            <a:lvl1pPr>
              <a:defRPr/>
            </a:lvl1pPr>
          </a:lstStyle>
          <a:p>
            <a:pPr>
              <a:defRPr/>
            </a:pPr>
            <a:r>
              <a:rPr lang="de-DE" altLang="en-US">
                <a:solidFill>
                  <a:srgbClr val="000000"/>
                </a:solidFill>
              </a:rPr>
              <a:t>Page </a:t>
            </a:r>
            <a:r>
              <a:rPr lang="de-DE" altLang="en-US">
                <a:solidFill>
                  <a:srgbClr val="000000"/>
                </a:solidFill>
                <a:sym typeface="MS UI Gothic" pitchFamily="34" charset="-128"/>
              </a:rPr>
              <a:t></a:t>
            </a:r>
            <a:r>
              <a:rPr lang="de-DE" altLang="en-US">
                <a:solidFill>
                  <a:srgbClr val="000000"/>
                </a:solidFill>
              </a:rPr>
              <a:t> </a:t>
            </a:r>
            <a:fld id="{36CC6664-5F85-402D-979C-9B716FF2D142}" type="slidenum">
              <a:rPr lang="zh-CN" alt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3349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15D94AAC-8B71-4928-B7D3-437257F8E78E}" type="datetimeFigureOut">
              <a:rPr lang="zh-CN" altLang="en-US"/>
              <a:pPr>
                <a:defRPr/>
              </a:pPr>
              <a:t>2015/4/23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0CCA5F8-3CDA-4FDB-981B-4E4E672755BD}" type="slidenum">
              <a:rPr lang="zh-CN" altLang="en-US"/>
              <a:pPr>
                <a:defRPr/>
              </a:pPr>
              <a:t>‹#›</a:t>
            </a:fld>
            <a:endParaRPr lang="zh-CN" altLang="en-US"/>
          </a:p>
        </p:txBody>
      </p:sp>
    </p:spTree>
    <p:extLst>
      <p:ext uri="{BB962C8B-B14F-4D97-AF65-F5344CB8AC3E}">
        <p14:creationId xmlns:p14="http://schemas.microsoft.com/office/powerpoint/2010/main" val="2875191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sldNum" sz="quarter" idx="10"/>
          </p:nvPr>
        </p:nvSpPr>
        <p:spPr>
          <a:ln/>
        </p:spPr>
        <p:txBody>
          <a:bodyPr/>
          <a:lstStyle>
            <a:lvl1pPr>
              <a:defRPr/>
            </a:lvl1pPr>
          </a:lstStyle>
          <a:p>
            <a:pPr>
              <a:defRPr/>
            </a:pPr>
            <a:r>
              <a:rPr lang="de-DE" altLang="en-US">
                <a:solidFill>
                  <a:srgbClr val="000000"/>
                </a:solidFill>
              </a:rPr>
              <a:t>Page </a:t>
            </a:r>
            <a:r>
              <a:rPr lang="de-DE" altLang="en-US">
                <a:solidFill>
                  <a:srgbClr val="000000"/>
                </a:solidFill>
                <a:sym typeface="MS UI Gothic" pitchFamily="34" charset="-128"/>
              </a:rPr>
              <a:t></a:t>
            </a:r>
            <a:r>
              <a:rPr lang="de-DE" altLang="en-US">
                <a:solidFill>
                  <a:srgbClr val="000000"/>
                </a:solidFill>
              </a:rPr>
              <a:t> </a:t>
            </a:r>
            <a:fld id="{94EB4AB4-7299-4312-9289-E197FAA44765}" type="slidenum">
              <a:rPr lang="zh-CN" alt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0497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r>
              <a:rPr lang="de-DE" altLang="en-US">
                <a:solidFill>
                  <a:srgbClr val="000000"/>
                </a:solidFill>
              </a:rPr>
              <a:t>Page </a:t>
            </a:r>
            <a:r>
              <a:rPr lang="de-DE" altLang="en-US">
                <a:solidFill>
                  <a:srgbClr val="000000"/>
                </a:solidFill>
                <a:sym typeface="MS UI Gothic" pitchFamily="34" charset="-128"/>
              </a:rPr>
              <a:t></a:t>
            </a:r>
            <a:r>
              <a:rPr lang="de-DE" altLang="en-US">
                <a:solidFill>
                  <a:srgbClr val="000000"/>
                </a:solidFill>
              </a:rPr>
              <a:t> </a:t>
            </a:r>
            <a:fld id="{EC8A823D-7A06-4759-A863-0481E39ACACF}" type="slidenum">
              <a:rPr lang="zh-CN" alt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7366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sldNum" sz="quarter" idx="10"/>
          </p:nvPr>
        </p:nvSpPr>
        <p:spPr>
          <a:ln/>
        </p:spPr>
        <p:txBody>
          <a:bodyPr/>
          <a:lstStyle>
            <a:lvl1pPr>
              <a:defRPr/>
            </a:lvl1pPr>
          </a:lstStyle>
          <a:p>
            <a:pPr>
              <a:defRPr/>
            </a:pPr>
            <a:r>
              <a:rPr lang="de-DE" altLang="en-US">
                <a:solidFill>
                  <a:srgbClr val="000000"/>
                </a:solidFill>
              </a:rPr>
              <a:t>Page </a:t>
            </a:r>
            <a:r>
              <a:rPr lang="de-DE" altLang="en-US">
                <a:solidFill>
                  <a:srgbClr val="000000"/>
                </a:solidFill>
                <a:sym typeface="MS UI Gothic" pitchFamily="34" charset="-128"/>
              </a:rPr>
              <a:t></a:t>
            </a:r>
            <a:r>
              <a:rPr lang="de-DE" altLang="en-US">
                <a:solidFill>
                  <a:srgbClr val="000000"/>
                </a:solidFill>
              </a:rPr>
              <a:t> </a:t>
            </a:r>
            <a:fld id="{113F5494-FBF6-4CA7-8D05-47CA3968061A}" type="slidenum">
              <a:rPr lang="zh-CN" alt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887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sldNum" sz="quarter" idx="10"/>
          </p:nvPr>
        </p:nvSpPr>
        <p:spPr>
          <a:ln/>
        </p:spPr>
        <p:txBody>
          <a:bodyPr/>
          <a:lstStyle>
            <a:lvl1pPr>
              <a:defRPr/>
            </a:lvl1pPr>
          </a:lstStyle>
          <a:p>
            <a:pPr>
              <a:defRPr/>
            </a:pPr>
            <a:r>
              <a:rPr lang="de-DE" altLang="en-US">
                <a:solidFill>
                  <a:srgbClr val="000000"/>
                </a:solidFill>
              </a:rPr>
              <a:t>Page </a:t>
            </a:r>
            <a:r>
              <a:rPr lang="de-DE" altLang="en-US">
                <a:solidFill>
                  <a:srgbClr val="000000"/>
                </a:solidFill>
                <a:sym typeface="MS UI Gothic" pitchFamily="34" charset="-128"/>
              </a:rPr>
              <a:t></a:t>
            </a:r>
            <a:r>
              <a:rPr lang="de-DE" altLang="en-US">
                <a:solidFill>
                  <a:srgbClr val="000000"/>
                </a:solidFill>
              </a:rPr>
              <a:t> </a:t>
            </a:r>
            <a:fld id="{D7E7AFA5-1EF5-47C1-ADD2-ABE92CEBE3EA}" type="slidenum">
              <a:rPr lang="zh-CN" alt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84070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sldNum" sz="quarter" idx="10"/>
          </p:nvPr>
        </p:nvSpPr>
        <p:spPr>
          <a:ln/>
        </p:spPr>
        <p:txBody>
          <a:bodyPr/>
          <a:lstStyle>
            <a:lvl1pPr>
              <a:defRPr/>
            </a:lvl1pPr>
          </a:lstStyle>
          <a:p>
            <a:pPr>
              <a:defRPr/>
            </a:pPr>
            <a:r>
              <a:rPr lang="de-DE" altLang="en-US">
                <a:solidFill>
                  <a:srgbClr val="000000"/>
                </a:solidFill>
              </a:rPr>
              <a:t>Page </a:t>
            </a:r>
            <a:r>
              <a:rPr lang="de-DE" altLang="en-US">
                <a:solidFill>
                  <a:srgbClr val="000000"/>
                </a:solidFill>
                <a:sym typeface="MS UI Gothic" pitchFamily="34" charset="-128"/>
              </a:rPr>
              <a:t></a:t>
            </a:r>
            <a:r>
              <a:rPr lang="de-DE" altLang="en-US">
                <a:solidFill>
                  <a:srgbClr val="000000"/>
                </a:solidFill>
              </a:rPr>
              <a:t> </a:t>
            </a:r>
            <a:fld id="{38F65478-D9EC-4CDF-8F81-FEC3B3B86BAA}" type="slidenum">
              <a:rPr lang="zh-CN" alt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08176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315913"/>
            <a:ext cx="2051050" cy="59721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313" y="315913"/>
            <a:ext cx="6003925" cy="59721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sldNum" sz="quarter" idx="10"/>
          </p:nvPr>
        </p:nvSpPr>
        <p:spPr>
          <a:ln/>
        </p:spPr>
        <p:txBody>
          <a:bodyPr/>
          <a:lstStyle>
            <a:lvl1pPr>
              <a:defRPr/>
            </a:lvl1pPr>
          </a:lstStyle>
          <a:p>
            <a:pPr>
              <a:defRPr/>
            </a:pPr>
            <a:r>
              <a:rPr lang="de-DE" altLang="en-US">
                <a:solidFill>
                  <a:srgbClr val="000000"/>
                </a:solidFill>
              </a:rPr>
              <a:t>Page </a:t>
            </a:r>
            <a:r>
              <a:rPr lang="de-DE" altLang="en-US">
                <a:solidFill>
                  <a:srgbClr val="000000"/>
                </a:solidFill>
                <a:sym typeface="MS UI Gothic" pitchFamily="34" charset="-128"/>
              </a:rPr>
              <a:t></a:t>
            </a:r>
            <a:r>
              <a:rPr lang="de-DE" altLang="en-US">
                <a:solidFill>
                  <a:srgbClr val="000000"/>
                </a:solidFill>
              </a:rPr>
              <a:t> </a:t>
            </a:r>
            <a:fld id="{6160D62E-6AA0-4A39-BD94-DF87957958F6}" type="slidenum">
              <a:rPr lang="zh-CN" alt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1128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68313" y="315913"/>
            <a:ext cx="8207375" cy="592137"/>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68313" y="1125538"/>
            <a:ext cx="8207375" cy="5162550"/>
          </a:xfrm>
        </p:spPr>
        <p:txBody>
          <a:bodyPr/>
          <a:lstStyle/>
          <a:p>
            <a:pPr lvl="0"/>
            <a:endParaRPr lang="zh-CN" altLang="en-US" noProof="0" smtClean="0"/>
          </a:p>
        </p:txBody>
      </p:sp>
      <p:sp>
        <p:nvSpPr>
          <p:cNvPr id="4" name="Rectangle 4"/>
          <p:cNvSpPr>
            <a:spLocks noGrp="1" noChangeArrowheads="1"/>
          </p:cNvSpPr>
          <p:nvPr>
            <p:ph type="sldNum" sz="quarter" idx="10"/>
          </p:nvPr>
        </p:nvSpPr>
        <p:spPr>
          <a:ln/>
        </p:spPr>
        <p:txBody>
          <a:bodyPr/>
          <a:lstStyle>
            <a:lvl1pPr>
              <a:defRPr/>
            </a:lvl1pPr>
          </a:lstStyle>
          <a:p>
            <a:pPr>
              <a:defRPr/>
            </a:pPr>
            <a:r>
              <a:rPr lang="de-DE" altLang="en-US">
                <a:solidFill>
                  <a:srgbClr val="000000"/>
                </a:solidFill>
              </a:rPr>
              <a:t>Page </a:t>
            </a:r>
            <a:r>
              <a:rPr lang="de-DE" altLang="en-US">
                <a:solidFill>
                  <a:srgbClr val="000000"/>
                </a:solidFill>
                <a:sym typeface="MS UI Gothic" pitchFamily="34" charset="-128"/>
              </a:rPr>
              <a:t></a:t>
            </a:r>
            <a:r>
              <a:rPr lang="de-DE" altLang="en-US">
                <a:solidFill>
                  <a:srgbClr val="000000"/>
                </a:solidFill>
              </a:rPr>
              <a:t> </a:t>
            </a:r>
            <a:fld id="{64A5CBC4-F165-4C69-A1D4-A04BB719F484}" type="slidenum">
              <a:rPr lang="zh-CN" alt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66128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468313" y="315913"/>
            <a:ext cx="8207375" cy="592137"/>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468313" y="1125538"/>
            <a:ext cx="8207375" cy="5162550"/>
          </a:xfrm>
        </p:spPr>
        <p:txBody>
          <a:bodyPr/>
          <a:lstStyle/>
          <a:p>
            <a:pPr lvl="0"/>
            <a:endParaRPr lang="zh-CN" altLang="en-US" noProof="0" smtClean="0"/>
          </a:p>
        </p:txBody>
      </p:sp>
      <p:sp>
        <p:nvSpPr>
          <p:cNvPr id="4" name="Rectangle 4"/>
          <p:cNvSpPr>
            <a:spLocks noGrp="1" noChangeArrowheads="1"/>
          </p:cNvSpPr>
          <p:nvPr>
            <p:ph type="sldNum" sz="quarter" idx="10"/>
          </p:nvPr>
        </p:nvSpPr>
        <p:spPr>
          <a:ln/>
        </p:spPr>
        <p:txBody>
          <a:bodyPr/>
          <a:lstStyle>
            <a:lvl1pPr>
              <a:defRPr/>
            </a:lvl1pPr>
          </a:lstStyle>
          <a:p>
            <a:pPr>
              <a:defRPr/>
            </a:pPr>
            <a:r>
              <a:rPr lang="de-DE" altLang="en-US">
                <a:solidFill>
                  <a:srgbClr val="000000"/>
                </a:solidFill>
              </a:rPr>
              <a:t>Page </a:t>
            </a:r>
            <a:r>
              <a:rPr lang="de-DE" altLang="en-US">
                <a:solidFill>
                  <a:srgbClr val="000000"/>
                </a:solidFill>
                <a:sym typeface="MS UI Gothic" pitchFamily="34" charset="-128"/>
              </a:rPr>
              <a:t></a:t>
            </a:r>
            <a:r>
              <a:rPr lang="de-DE" altLang="en-US">
                <a:solidFill>
                  <a:srgbClr val="000000"/>
                </a:solidFill>
              </a:rPr>
              <a:t> </a:t>
            </a:r>
            <a:fld id="{918424DE-7F03-4DB0-B0B6-4D13242DA809}" type="slidenum">
              <a:rPr lang="zh-CN" alt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8957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7D3A1383-8994-4F1A-BF1D-251A7A51FD43}" type="datetimeFigureOut">
              <a:rPr lang="zh-CN" altLang="en-US"/>
              <a:pPr>
                <a:defRPr/>
              </a:pPr>
              <a:t>2015/4/23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B7A66D8-CF34-43D6-90EB-8733324C814D}" type="slidenum">
              <a:rPr lang="zh-CN" altLang="en-US"/>
              <a:pPr>
                <a:defRPr/>
              </a:pPr>
              <a:t>‹#›</a:t>
            </a:fld>
            <a:endParaRPr lang="zh-CN" altLang="en-US"/>
          </a:p>
        </p:txBody>
      </p:sp>
    </p:spTree>
    <p:extLst>
      <p:ext uri="{BB962C8B-B14F-4D97-AF65-F5344CB8AC3E}">
        <p14:creationId xmlns:p14="http://schemas.microsoft.com/office/powerpoint/2010/main" val="2884717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8C2F6770-D865-4670-B3CE-2C3085D08FD8}" type="datetimeFigureOut">
              <a:rPr lang="zh-CN" altLang="en-US"/>
              <a:pPr>
                <a:defRPr/>
              </a:pPr>
              <a:t>2015/4/23</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7C965DFA-5928-4274-A703-E15F42567BBB}" type="slidenum">
              <a:rPr lang="zh-CN" altLang="en-US"/>
              <a:pPr>
                <a:defRPr/>
              </a:pPr>
              <a:t>‹#›</a:t>
            </a:fld>
            <a:endParaRPr lang="zh-CN" altLang="en-US"/>
          </a:p>
        </p:txBody>
      </p:sp>
    </p:spTree>
    <p:extLst>
      <p:ext uri="{BB962C8B-B14F-4D97-AF65-F5344CB8AC3E}">
        <p14:creationId xmlns:p14="http://schemas.microsoft.com/office/powerpoint/2010/main" val="4166983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C37298E3-6D71-431A-9A21-F4F01F224BB8}" type="datetimeFigureOut">
              <a:rPr lang="zh-CN" altLang="en-US"/>
              <a:pPr>
                <a:defRPr/>
              </a:pPr>
              <a:t>2015/4/23</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A4D2FC44-E81A-438F-B7BA-A02B78B66894}" type="slidenum">
              <a:rPr lang="zh-CN" altLang="en-US"/>
              <a:pPr>
                <a:defRPr/>
              </a:pPr>
              <a:t>‹#›</a:t>
            </a:fld>
            <a:endParaRPr lang="zh-CN" altLang="en-US"/>
          </a:p>
        </p:txBody>
      </p:sp>
    </p:spTree>
    <p:extLst>
      <p:ext uri="{BB962C8B-B14F-4D97-AF65-F5344CB8AC3E}">
        <p14:creationId xmlns:p14="http://schemas.microsoft.com/office/powerpoint/2010/main" val="3684259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3CF90D0A-F1AE-49BC-BD89-384E152EC344}" type="datetimeFigureOut">
              <a:rPr lang="zh-CN" altLang="en-US"/>
              <a:pPr>
                <a:defRPr/>
              </a:pPr>
              <a:t>2015/4/23</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01A5CAB0-6C75-4BC2-B4A9-9A411D3F3269}" type="slidenum">
              <a:rPr lang="zh-CN" altLang="en-US"/>
              <a:pPr>
                <a:defRPr/>
              </a:pPr>
              <a:t>‹#›</a:t>
            </a:fld>
            <a:endParaRPr lang="zh-CN" altLang="en-US"/>
          </a:p>
        </p:txBody>
      </p:sp>
    </p:spTree>
    <p:extLst>
      <p:ext uri="{BB962C8B-B14F-4D97-AF65-F5344CB8AC3E}">
        <p14:creationId xmlns:p14="http://schemas.microsoft.com/office/powerpoint/2010/main" val="181119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F46E306-6FF4-4E57-8DA5-B57BC4F75B36}" type="datetimeFigureOut">
              <a:rPr lang="zh-CN" altLang="en-US"/>
              <a:pPr>
                <a:defRPr/>
              </a:pPr>
              <a:t>2015/4/23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32217B9-EAAD-4651-98BF-0504EE644DD8}" type="slidenum">
              <a:rPr lang="zh-CN" altLang="en-US"/>
              <a:pPr>
                <a:defRPr/>
              </a:pPr>
              <a:t>‹#›</a:t>
            </a:fld>
            <a:endParaRPr lang="zh-CN" altLang="en-US"/>
          </a:p>
        </p:txBody>
      </p:sp>
    </p:spTree>
    <p:extLst>
      <p:ext uri="{BB962C8B-B14F-4D97-AF65-F5344CB8AC3E}">
        <p14:creationId xmlns:p14="http://schemas.microsoft.com/office/powerpoint/2010/main" val="1473790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A144143D-C3B4-46D1-BE5B-C26BFC240CC5}" type="datetimeFigureOut">
              <a:rPr lang="zh-CN" altLang="en-US"/>
              <a:pPr>
                <a:defRPr/>
              </a:pPr>
              <a:t>2015/4/23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7E4D472-7F0F-41C4-8774-A232641B30D0}" type="slidenum">
              <a:rPr lang="zh-CN" altLang="en-US"/>
              <a:pPr>
                <a:defRPr/>
              </a:pPr>
              <a:t>‹#›</a:t>
            </a:fld>
            <a:endParaRPr lang="zh-CN" altLang="en-US"/>
          </a:p>
        </p:txBody>
      </p:sp>
    </p:spTree>
    <p:extLst>
      <p:ext uri="{BB962C8B-B14F-4D97-AF65-F5344CB8AC3E}">
        <p14:creationId xmlns:p14="http://schemas.microsoft.com/office/powerpoint/2010/main" val="1573040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01BFD8C4-9C54-4B32-B323-5108E4F67A57}" type="datetimeFigureOut">
              <a:rPr lang="zh-CN" altLang="en-US"/>
              <a:pPr>
                <a:defRPr/>
              </a:pPr>
              <a:t>2015/4/23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DDD03F9A-F8A1-4529-B90C-8ADD42F303B9}"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pitchFamily="2" charset="-122"/>
        </a:defRPr>
      </a:lvl2pPr>
      <a:lvl3pPr algn="ctr" rtl="0" eaLnBrk="1" fontAlgn="base" hangingPunct="1">
        <a:spcBef>
          <a:spcPct val="0"/>
        </a:spcBef>
        <a:spcAft>
          <a:spcPct val="0"/>
        </a:spcAft>
        <a:defRPr sz="4400">
          <a:solidFill>
            <a:schemeClr val="tx1"/>
          </a:solidFill>
          <a:latin typeface="Calibri" pitchFamily="34" charset="0"/>
          <a:ea typeface="宋体" pitchFamily="2" charset="-122"/>
        </a:defRPr>
      </a:lvl3pPr>
      <a:lvl4pPr algn="ctr" rtl="0" eaLnBrk="1" fontAlgn="base" hangingPunct="1">
        <a:spcBef>
          <a:spcPct val="0"/>
        </a:spcBef>
        <a:spcAft>
          <a:spcPct val="0"/>
        </a:spcAft>
        <a:defRPr sz="4400">
          <a:solidFill>
            <a:schemeClr val="tx1"/>
          </a:solidFill>
          <a:latin typeface="Calibri" pitchFamily="34" charset="0"/>
          <a:ea typeface="宋体" pitchFamily="2" charset="-122"/>
        </a:defRPr>
      </a:lvl4pPr>
      <a:lvl5pPr algn="ctr" rtl="0" eaLnBrk="1" fontAlgn="base" hangingPunct="1">
        <a:spcBef>
          <a:spcPct val="0"/>
        </a:spcBef>
        <a:spcAft>
          <a:spcPct val="0"/>
        </a:spcAft>
        <a:defRPr sz="4400">
          <a:solidFill>
            <a:schemeClr val="tx1"/>
          </a:solidFill>
          <a:latin typeface="Calibri" pitchFamily="34" charset="0"/>
          <a:ea typeface="宋体" pitchFamily="2" charset="-122"/>
        </a:defRPr>
      </a:lvl5pPr>
      <a:lvl6pPr marL="457200" algn="ctr" rtl="0" eaLnBrk="1" fontAlgn="base" hangingPunct="1">
        <a:spcBef>
          <a:spcPct val="0"/>
        </a:spcBef>
        <a:spcAft>
          <a:spcPct val="0"/>
        </a:spcAft>
        <a:defRPr sz="4400">
          <a:solidFill>
            <a:schemeClr val="tx1"/>
          </a:solidFill>
          <a:latin typeface="Calibri" pitchFamily="34" charset="0"/>
          <a:ea typeface="宋体" pitchFamily="2" charset="-122"/>
        </a:defRPr>
      </a:lvl6pPr>
      <a:lvl7pPr marL="914400" algn="ctr" rtl="0" eaLnBrk="1" fontAlgn="base" hangingPunct="1">
        <a:spcBef>
          <a:spcPct val="0"/>
        </a:spcBef>
        <a:spcAft>
          <a:spcPct val="0"/>
        </a:spcAft>
        <a:defRPr sz="4400">
          <a:solidFill>
            <a:schemeClr val="tx1"/>
          </a:solidFill>
          <a:latin typeface="Calibri" pitchFamily="34" charset="0"/>
          <a:ea typeface="宋体" pitchFamily="2" charset="-122"/>
        </a:defRPr>
      </a:lvl7pPr>
      <a:lvl8pPr marL="1371600" algn="ctr" rtl="0" eaLnBrk="1" fontAlgn="base" hangingPunct="1">
        <a:spcBef>
          <a:spcPct val="0"/>
        </a:spcBef>
        <a:spcAft>
          <a:spcPct val="0"/>
        </a:spcAft>
        <a:defRPr sz="4400">
          <a:solidFill>
            <a:schemeClr val="tx1"/>
          </a:solidFill>
          <a:latin typeface="Calibri" pitchFamily="34" charset="0"/>
          <a:ea typeface="宋体" pitchFamily="2" charset="-122"/>
        </a:defRPr>
      </a:lvl8pPr>
      <a:lvl9pPr marL="1828800" algn="ctr" rtl="0" eaLnBrk="1" fontAlgn="base" hangingPunct="1">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050" name="Picture 2" descr="bg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1"/>
          <p:cNvSpPr>
            <a:spLocks noGrp="1" noChangeArrowheads="1"/>
          </p:cNvSpPr>
          <p:nvPr>
            <p:ph type="body" idx="1"/>
          </p:nvPr>
        </p:nvSpPr>
        <p:spPr bwMode="auto">
          <a:xfrm>
            <a:off x="468313" y="1125538"/>
            <a:ext cx="8207375"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p:txBody>
      </p:sp>
      <p:sp>
        <p:nvSpPr>
          <p:cNvPr id="1028" name="Rectangle 4"/>
          <p:cNvSpPr>
            <a:spLocks noGrp="1" noChangeArrowheads="1"/>
          </p:cNvSpPr>
          <p:nvPr>
            <p:ph type="sldNum" sz="quarter" idx="4"/>
          </p:nvPr>
        </p:nvSpPr>
        <p:spPr bwMode="auto">
          <a:xfrm>
            <a:off x="7235825" y="6453188"/>
            <a:ext cx="1439863"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00" b="1">
                <a:latin typeface="Arial" pitchFamily="34" charset="0"/>
                <a:ea typeface="+mn-ea"/>
              </a:defRPr>
            </a:lvl1pPr>
          </a:lstStyle>
          <a:p>
            <a:pPr>
              <a:defRPr/>
            </a:pPr>
            <a:r>
              <a:rPr lang="de-DE" altLang="en-US"/>
              <a:t>Page </a:t>
            </a:r>
            <a:r>
              <a:rPr lang="de-DE" altLang="en-US">
                <a:sym typeface="MS UI Gothic" pitchFamily="34" charset="-128"/>
              </a:rPr>
              <a:t></a:t>
            </a:r>
            <a:r>
              <a:rPr lang="de-DE" altLang="en-US"/>
              <a:t> </a:t>
            </a:r>
            <a:fld id="{C4259537-87B6-42FD-9DF1-144848B89EDB}" type="slidenum">
              <a:rPr lang="zh-CN" altLang="en-US"/>
              <a:pPr>
                <a:defRPr/>
              </a:pPr>
              <a:t>‹#›</a:t>
            </a:fld>
            <a:endParaRPr lang="en-US"/>
          </a:p>
        </p:txBody>
      </p:sp>
      <p:sp>
        <p:nvSpPr>
          <p:cNvPr id="2053" name="Rectangle 27"/>
          <p:cNvSpPr>
            <a:spLocks noGrp="1" noChangeArrowheads="1"/>
          </p:cNvSpPr>
          <p:nvPr>
            <p:ph type="title"/>
          </p:nvPr>
        </p:nvSpPr>
        <p:spPr bwMode="auto">
          <a:xfrm>
            <a:off x="468313" y="315913"/>
            <a:ext cx="820737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Tree>
  </p:cSld>
  <p:clrMap bg1="lt1" tx1="dk1" bg2="lt2" tx2="dk2" accent1="accent1" accent2="accent2" accent3="accent3" accent4="accent4" accent5="accent5" accent6="accent6" hlink="hlink" folHlink="folHlink"/>
  <p:sldLayoutIdLst>
    <p:sldLayoutId id="2147483773"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Lst>
  <p:hf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pitchFamily="34" charset="0"/>
          <a:ea typeface="华文细黑" pitchFamily="2" charset="-122"/>
        </a:defRPr>
      </a:lvl2pPr>
      <a:lvl3pPr algn="l" rtl="0" eaLnBrk="0" fontAlgn="base" hangingPunct="0">
        <a:spcBef>
          <a:spcPct val="0"/>
        </a:spcBef>
        <a:spcAft>
          <a:spcPct val="0"/>
        </a:spcAft>
        <a:defRPr sz="2800" b="1">
          <a:solidFill>
            <a:schemeClr val="bg1"/>
          </a:solidFill>
          <a:latin typeface="Arial" pitchFamily="34" charset="0"/>
          <a:ea typeface="华文细黑" pitchFamily="2" charset="-122"/>
        </a:defRPr>
      </a:lvl3pPr>
      <a:lvl4pPr algn="l" rtl="0" eaLnBrk="0" fontAlgn="base" hangingPunct="0">
        <a:spcBef>
          <a:spcPct val="0"/>
        </a:spcBef>
        <a:spcAft>
          <a:spcPct val="0"/>
        </a:spcAft>
        <a:defRPr sz="2800" b="1">
          <a:solidFill>
            <a:schemeClr val="bg1"/>
          </a:solidFill>
          <a:latin typeface="Arial" pitchFamily="34" charset="0"/>
          <a:ea typeface="华文细黑" pitchFamily="2" charset="-122"/>
        </a:defRPr>
      </a:lvl4pPr>
      <a:lvl5pPr algn="l" rtl="0" eaLnBrk="0" fontAlgn="base" hangingPunct="0">
        <a:spcBef>
          <a:spcPct val="0"/>
        </a:spcBef>
        <a:spcAft>
          <a:spcPct val="0"/>
        </a:spcAft>
        <a:defRPr sz="2800" b="1">
          <a:solidFill>
            <a:schemeClr val="bg1"/>
          </a:solidFill>
          <a:latin typeface="Arial" pitchFamily="34" charset="0"/>
          <a:ea typeface="华文细黑" pitchFamily="2" charset="-122"/>
        </a:defRPr>
      </a:lvl5pPr>
      <a:lvl6pPr marL="457200" algn="l" rtl="0" fontAlgn="base">
        <a:spcBef>
          <a:spcPct val="0"/>
        </a:spcBef>
        <a:spcAft>
          <a:spcPct val="0"/>
        </a:spcAft>
        <a:defRPr sz="2800" b="1">
          <a:solidFill>
            <a:schemeClr val="bg1"/>
          </a:solidFill>
          <a:latin typeface="Arial" pitchFamily="34" charset="0"/>
          <a:ea typeface="华文细黑" pitchFamily="2" charset="-122"/>
        </a:defRPr>
      </a:lvl6pPr>
      <a:lvl7pPr marL="914400" algn="l" rtl="0" fontAlgn="base">
        <a:spcBef>
          <a:spcPct val="0"/>
        </a:spcBef>
        <a:spcAft>
          <a:spcPct val="0"/>
        </a:spcAft>
        <a:defRPr sz="2800" b="1">
          <a:solidFill>
            <a:schemeClr val="bg1"/>
          </a:solidFill>
          <a:latin typeface="Arial" pitchFamily="34" charset="0"/>
          <a:ea typeface="华文细黑" pitchFamily="2" charset="-122"/>
        </a:defRPr>
      </a:lvl7pPr>
      <a:lvl8pPr marL="1371600" algn="l" rtl="0" fontAlgn="base">
        <a:spcBef>
          <a:spcPct val="0"/>
        </a:spcBef>
        <a:spcAft>
          <a:spcPct val="0"/>
        </a:spcAft>
        <a:defRPr sz="2800" b="1">
          <a:solidFill>
            <a:schemeClr val="bg1"/>
          </a:solidFill>
          <a:latin typeface="Arial" pitchFamily="34" charset="0"/>
          <a:ea typeface="华文细黑" pitchFamily="2" charset="-122"/>
        </a:defRPr>
      </a:lvl8pPr>
      <a:lvl9pPr marL="1828800" algn="l" rtl="0" fontAlgn="base">
        <a:spcBef>
          <a:spcPct val="0"/>
        </a:spcBef>
        <a:spcAft>
          <a:spcPct val="0"/>
        </a:spcAft>
        <a:defRPr sz="2800" b="1">
          <a:solidFill>
            <a:schemeClr val="bg1"/>
          </a:solidFill>
          <a:latin typeface="Arial" pitchFamily="34" charset="0"/>
          <a:ea typeface="华文细黑" pitchFamily="2" charset="-122"/>
        </a:defRPr>
      </a:lvl9pPr>
    </p:titleStyle>
    <p:bodyStyle>
      <a:lvl1pPr marL="342900" indent="-342900" algn="l" rtl="0" eaLnBrk="0" fontAlgn="base" hangingPunct="0">
        <a:spcBef>
          <a:spcPct val="20000"/>
        </a:spcBef>
        <a:spcAft>
          <a:spcPct val="0"/>
        </a:spcAft>
        <a:buClr>
          <a:schemeClr val="accent1"/>
        </a:buClr>
        <a:buFont typeface="Wingdings" pitchFamily="2" charset="2"/>
        <a:buChar char="n"/>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2"/>
        </a:buClr>
        <a:buFont typeface="Wingdings" pitchFamily="2" charset="2"/>
        <a:buChar char="n"/>
        <a:defRPr sz="16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Wingdings" pitchFamily="2" charset="2"/>
        <a:buChar char="n"/>
        <a:defRPr sz="14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4098" name="Picture 2" descr="bg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1"/>
          <p:cNvSpPr>
            <a:spLocks noGrp="1" noChangeArrowheads="1"/>
          </p:cNvSpPr>
          <p:nvPr>
            <p:ph type="body" idx="1"/>
          </p:nvPr>
        </p:nvSpPr>
        <p:spPr bwMode="auto">
          <a:xfrm>
            <a:off x="468313" y="1125538"/>
            <a:ext cx="8207375"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p:txBody>
      </p:sp>
      <p:sp>
        <p:nvSpPr>
          <p:cNvPr id="1028" name="Rectangle 4"/>
          <p:cNvSpPr>
            <a:spLocks noGrp="1" noChangeArrowheads="1"/>
          </p:cNvSpPr>
          <p:nvPr>
            <p:ph type="sldNum" sz="quarter" idx="4"/>
          </p:nvPr>
        </p:nvSpPr>
        <p:spPr bwMode="auto">
          <a:xfrm>
            <a:off x="7235825" y="6453188"/>
            <a:ext cx="1439863"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00" b="1">
                <a:latin typeface="Arial" pitchFamily="34" charset="0"/>
                <a:ea typeface="+mn-ea"/>
              </a:defRPr>
            </a:lvl1pPr>
          </a:lstStyle>
          <a:p>
            <a:pPr>
              <a:defRPr/>
            </a:pPr>
            <a:r>
              <a:rPr lang="de-DE" altLang="en-US">
                <a:solidFill>
                  <a:srgbClr val="000000"/>
                </a:solidFill>
              </a:rPr>
              <a:t>Page </a:t>
            </a:r>
            <a:r>
              <a:rPr lang="de-DE" altLang="en-US">
                <a:solidFill>
                  <a:srgbClr val="000000"/>
                </a:solidFill>
                <a:sym typeface="MS UI Gothic" pitchFamily="34" charset="-128"/>
              </a:rPr>
              <a:t></a:t>
            </a:r>
            <a:r>
              <a:rPr lang="de-DE" altLang="en-US">
                <a:solidFill>
                  <a:srgbClr val="000000"/>
                </a:solidFill>
              </a:rPr>
              <a:t> </a:t>
            </a:r>
            <a:fld id="{93F3B874-0D9F-44CC-A7E9-764C1BF4DFC0}" type="slidenum">
              <a:rPr lang="zh-CN" altLang="en-US">
                <a:solidFill>
                  <a:srgbClr val="000000"/>
                </a:solidFill>
              </a:rPr>
              <a:pPr>
                <a:defRPr/>
              </a:pPr>
              <a:t>‹#›</a:t>
            </a:fld>
            <a:endParaRPr lang="en-US">
              <a:solidFill>
                <a:srgbClr val="000000"/>
              </a:solidFill>
            </a:endParaRPr>
          </a:p>
        </p:txBody>
      </p:sp>
      <p:sp>
        <p:nvSpPr>
          <p:cNvPr id="4101" name="Rectangle 27"/>
          <p:cNvSpPr>
            <a:spLocks noGrp="1" noChangeArrowheads="1"/>
          </p:cNvSpPr>
          <p:nvPr>
            <p:ph type="title"/>
          </p:nvPr>
        </p:nvSpPr>
        <p:spPr bwMode="auto">
          <a:xfrm>
            <a:off x="468313" y="315913"/>
            <a:ext cx="820737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Tree>
    <p:extLst>
      <p:ext uri="{BB962C8B-B14F-4D97-AF65-F5344CB8AC3E}">
        <p14:creationId xmlns:p14="http://schemas.microsoft.com/office/powerpoint/2010/main" val="216216023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Lst>
  <p:hf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pitchFamily="34" charset="0"/>
          <a:ea typeface="华文细黑" pitchFamily="2" charset="-122"/>
        </a:defRPr>
      </a:lvl2pPr>
      <a:lvl3pPr algn="l" rtl="0" eaLnBrk="0" fontAlgn="base" hangingPunct="0">
        <a:spcBef>
          <a:spcPct val="0"/>
        </a:spcBef>
        <a:spcAft>
          <a:spcPct val="0"/>
        </a:spcAft>
        <a:defRPr sz="2800" b="1">
          <a:solidFill>
            <a:schemeClr val="bg1"/>
          </a:solidFill>
          <a:latin typeface="Arial" pitchFamily="34" charset="0"/>
          <a:ea typeface="华文细黑" pitchFamily="2" charset="-122"/>
        </a:defRPr>
      </a:lvl3pPr>
      <a:lvl4pPr algn="l" rtl="0" eaLnBrk="0" fontAlgn="base" hangingPunct="0">
        <a:spcBef>
          <a:spcPct val="0"/>
        </a:spcBef>
        <a:spcAft>
          <a:spcPct val="0"/>
        </a:spcAft>
        <a:defRPr sz="2800" b="1">
          <a:solidFill>
            <a:schemeClr val="bg1"/>
          </a:solidFill>
          <a:latin typeface="Arial" pitchFamily="34" charset="0"/>
          <a:ea typeface="华文细黑" pitchFamily="2" charset="-122"/>
        </a:defRPr>
      </a:lvl4pPr>
      <a:lvl5pPr algn="l" rtl="0" eaLnBrk="0" fontAlgn="base" hangingPunct="0">
        <a:spcBef>
          <a:spcPct val="0"/>
        </a:spcBef>
        <a:spcAft>
          <a:spcPct val="0"/>
        </a:spcAft>
        <a:defRPr sz="2800" b="1">
          <a:solidFill>
            <a:schemeClr val="bg1"/>
          </a:solidFill>
          <a:latin typeface="Arial" pitchFamily="34" charset="0"/>
          <a:ea typeface="华文细黑" pitchFamily="2" charset="-122"/>
        </a:defRPr>
      </a:lvl5pPr>
      <a:lvl6pPr marL="457200" algn="l" rtl="0" fontAlgn="base">
        <a:spcBef>
          <a:spcPct val="0"/>
        </a:spcBef>
        <a:spcAft>
          <a:spcPct val="0"/>
        </a:spcAft>
        <a:defRPr sz="2800" b="1">
          <a:solidFill>
            <a:schemeClr val="bg1"/>
          </a:solidFill>
          <a:latin typeface="Arial" pitchFamily="34" charset="0"/>
          <a:ea typeface="华文细黑" pitchFamily="2" charset="-122"/>
        </a:defRPr>
      </a:lvl6pPr>
      <a:lvl7pPr marL="914400" algn="l" rtl="0" fontAlgn="base">
        <a:spcBef>
          <a:spcPct val="0"/>
        </a:spcBef>
        <a:spcAft>
          <a:spcPct val="0"/>
        </a:spcAft>
        <a:defRPr sz="2800" b="1">
          <a:solidFill>
            <a:schemeClr val="bg1"/>
          </a:solidFill>
          <a:latin typeface="Arial" pitchFamily="34" charset="0"/>
          <a:ea typeface="华文细黑" pitchFamily="2" charset="-122"/>
        </a:defRPr>
      </a:lvl7pPr>
      <a:lvl8pPr marL="1371600" algn="l" rtl="0" fontAlgn="base">
        <a:spcBef>
          <a:spcPct val="0"/>
        </a:spcBef>
        <a:spcAft>
          <a:spcPct val="0"/>
        </a:spcAft>
        <a:defRPr sz="2800" b="1">
          <a:solidFill>
            <a:schemeClr val="bg1"/>
          </a:solidFill>
          <a:latin typeface="Arial" pitchFamily="34" charset="0"/>
          <a:ea typeface="华文细黑" pitchFamily="2" charset="-122"/>
        </a:defRPr>
      </a:lvl8pPr>
      <a:lvl9pPr marL="1828800" algn="l" rtl="0" fontAlgn="base">
        <a:spcBef>
          <a:spcPct val="0"/>
        </a:spcBef>
        <a:spcAft>
          <a:spcPct val="0"/>
        </a:spcAft>
        <a:defRPr sz="2800" b="1">
          <a:solidFill>
            <a:schemeClr val="bg1"/>
          </a:solidFill>
          <a:latin typeface="Arial" pitchFamily="34" charset="0"/>
          <a:ea typeface="华文细黑" pitchFamily="2" charset="-122"/>
        </a:defRPr>
      </a:lvl9pPr>
    </p:titleStyle>
    <p:bodyStyle>
      <a:lvl1pPr marL="342900" indent="-342900" algn="l" rtl="0" eaLnBrk="0" fontAlgn="base" hangingPunct="0">
        <a:spcBef>
          <a:spcPct val="20000"/>
        </a:spcBef>
        <a:spcAft>
          <a:spcPct val="0"/>
        </a:spcAft>
        <a:buClr>
          <a:schemeClr val="accent1"/>
        </a:buClr>
        <a:buFont typeface="Wingdings" pitchFamily="2" charset="2"/>
        <a:buChar char="n"/>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2"/>
        </a:buClr>
        <a:buFont typeface="Wingdings" pitchFamily="2" charset="2"/>
        <a:buChar char="n"/>
        <a:defRPr sz="16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Wingdings" pitchFamily="2" charset="2"/>
        <a:buChar char="n"/>
        <a:defRPr sz="14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8.emf"/><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 y="-3484"/>
            <a:ext cx="9142413"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7"/>
          <p:cNvSpPr>
            <a:spLocks noChangeArrowheads="1"/>
          </p:cNvSpPr>
          <p:nvPr/>
        </p:nvSpPr>
        <p:spPr bwMode="auto">
          <a:xfrm>
            <a:off x="342900" y="2205038"/>
            <a:ext cx="835025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pPr>
            <a:r>
              <a:rPr lang="zh-CN" altLang="zh-CN" sz="4800" b="1" dirty="0">
                <a:solidFill>
                  <a:srgbClr val="0000FF"/>
                </a:solidFill>
                <a:latin typeface="隶书" pitchFamily="49" charset="-122"/>
                <a:ea typeface="隶书" pitchFamily="49" charset="-122"/>
              </a:rPr>
              <a:t>强化行业指导 服务现代农业</a:t>
            </a:r>
          </a:p>
          <a:p>
            <a:pPr algn="ctr" eaLnBrk="1" hangingPunct="1">
              <a:spcBef>
                <a:spcPct val="0"/>
              </a:spcBef>
              <a:buFontTx/>
              <a:buNone/>
            </a:pPr>
            <a:r>
              <a:rPr lang="zh-CN" altLang="zh-CN" sz="4800" b="1" dirty="0">
                <a:solidFill>
                  <a:srgbClr val="0000FF"/>
                </a:solidFill>
                <a:latin typeface="隶书" pitchFamily="49" charset="-122"/>
                <a:ea typeface="隶书" pitchFamily="49" charset="-122"/>
              </a:rPr>
              <a:t>推动农业职业教育跨越发展</a:t>
            </a:r>
          </a:p>
        </p:txBody>
      </p:sp>
      <p:sp>
        <p:nvSpPr>
          <p:cNvPr id="4100" name="Text Box 8"/>
          <p:cNvSpPr txBox="1">
            <a:spLocks noChangeArrowheads="1"/>
          </p:cNvSpPr>
          <p:nvPr/>
        </p:nvSpPr>
        <p:spPr bwMode="auto">
          <a:xfrm>
            <a:off x="250825" y="62261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eaLnBrk="1" hangingPunct="1">
              <a:spcBef>
                <a:spcPct val="0"/>
              </a:spcBef>
              <a:buFontTx/>
              <a:buNone/>
            </a:pPr>
            <a:endParaRPr lang="en-US" altLang="zh-CN" sz="2400" b="1">
              <a:latin typeface="Verdana" pitchFamily="34" charset="0"/>
            </a:endParaRPr>
          </a:p>
        </p:txBody>
      </p:sp>
      <p:sp>
        <p:nvSpPr>
          <p:cNvPr id="4101" name="矩形 1"/>
          <p:cNvSpPr>
            <a:spLocks noChangeArrowheads="1"/>
          </p:cNvSpPr>
          <p:nvPr/>
        </p:nvSpPr>
        <p:spPr bwMode="auto">
          <a:xfrm>
            <a:off x="1475656" y="4050194"/>
            <a:ext cx="69247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eaLnBrk="1" hangingPunct="1">
              <a:spcBef>
                <a:spcPct val="0"/>
              </a:spcBef>
              <a:buFontTx/>
              <a:buNone/>
            </a:pPr>
            <a:r>
              <a:rPr lang="zh-CN" altLang="zh-CN" sz="3600" b="1" dirty="0" smtClean="0">
                <a:solidFill>
                  <a:srgbClr val="0000FF"/>
                </a:solidFill>
                <a:latin typeface="隶书" pitchFamily="49" charset="-122"/>
                <a:ea typeface="隶书" pitchFamily="49" charset="-122"/>
              </a:rPr>
              <a:t>农业部科技教育司</a:t>
            </a:r>
            <a:r>
              <a:rPr lang="zh-CN" altLang="en-US" sz="3600" b="1" dirty="0" smtClean="0">
                <a:solidFill>
                  <a:srgbClr val="0000FF"/>
                </a:solidFill>
                <a:latin typeface="隶书" pitchFamily="49" charset="-122"/>
                <a:ea typeface="隶书" pitchFamily="49" charset="-122"/>
              </a:rPr>
              <a:t>副司长</a:t>
            </a:r>
            <a:r>
              <a:rPr lang="en-US" altLang="zh-CN" sz="3600" b="1" dirty="0" smtClean="0">
                <a:solidFill>
                  <a:srgbClr val="0000FF"/>
                </a:solidFill>
                <a:latin typeface="隶书" pitchFamily="49" charset="-122"/>
                <a:ea typeface="隶书" pitchFamily="49" charset="-122"/>
              </a:rPr>
              <a:t>  </a:t>
            </a:r>
            <a:r>
              <a:rPr lang="zh-CN" altLang="zh-CN" sz="3600" b="1" dirty="0">
                <a:solidFill>
                  <a:srgbClr val="0000FF"/>
                </a:solidFill>
                <a:latin typeface="隶书" pitchFamily="49" charset="-122"/>
                <a:ea typeface="隶书" pitchFamily="49" charset="-122"/>
              </a:rPr>
              <a:t>刘艳</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灯片编号占位符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fontAlgn="base">
              <a:spcBef>
                <a:spcPct val="0"/>
              </a:spcBef>
              <a:spcAft>
                <a:spcPct val="0"/>
              </a:spcAft>
            </a:pPr>
            <a:r>
              <a:rPr lang="de-DE" altLang="en-US" smtClean="0">
                <a:solidFill>
                  <a:srgbClr val="000000"/>
                </a:solidFill>
                <a:latin typeface="Arial" pitchFamily="34" charset="0"/>
                <a:ea typeface="华文细黑" pitchFamily="2" charset="-122"/>
              </a:rPr>
              <a:t>Page </a:t>
            </a:r>
            <a:r>
              <a:rPr lang="de-DE" altLang="en-US" smtClean="0">
                <a:solidFill>
                  <a:srgbClr val="000000"/>
                </a:solidFill>
                <a:latin typeface="Arial" pitchFamily="34" charset="0"/>
                <a:ea typeface="华文细黑" pitchFamily="2" charset="-122"/>
                <a:sym typeface="MS UI Gothic" pitchFamily="34" charset="-128"/>
              </a:rPr>
              <a:t></a:t>
            </a:r>
            <a:r>
              <a:rPr lang="de-DE" altLang="en-US" smtClean="0">
                <a:solidFill>
                  <a:srgbClr val="000000"/>
                </a:solidFill>
                <a:latin typeface="Arial" pitchFamily="34" charset="0"/>
                <a:ea typeface="华文细黑" pitchFamily="2" charset="-122"/>
              </a:rPr>
              <a:t> </a:t>
            </a:r>
            <a:fld id="{FF3E38CF-3DF7-41FA-B388-282B3B035BAE}" type="slidenum">
              <a:rPr lang="zh-CN" altLang="en-US" smtClean="0">
                <a:solidFill>
                  <a:srgbClr val="000000"/>
                </a:solidFill>
                <a:latin typeface="Arial" pitchFamily="34" charset="0"/>
                <a:ea typeface="华文细黑" pitchFamily="2" charset="-122"/>
              </a:rPr>
              <a:pPr fontAlgn="base">
                <a:spcBef>
                  <a:spcPct val="0"/>
                </a:spcBef>
                <a:spcAft>
                  <a:spcPct val="0"/>
                </a:spcAft>
              </a:pPr>
              <a:t>10</a:t>
            </a:fld>
            <a:endParaRPr lang="en-US" altLang="zh-CN" smtClean="0">
              <a:solidFill>
                <a:srgbClr val="000000"/>
              </a:solidFill>
              <a:latin typeface="Arial" pitchFamily="34" charset="0"/>
              <a:ea typeface="华文细黑" pitchFamily="2" charset="-122"/>
            </a:endParaRPr>
          </a:p>
        </p:txBody>
      </p:sp>
      <p:sp>
        <p:nvSpPr>
          <p:cNvPr id="8201" name="Rectangle 8"/>
          <p:cNvSpPr>
            <a:spLocks noChangeArrowheads="1"/>
          </p:cNvSpPr>
          <p:nvPr/>
        </p:nvSpPr>
        <p:spPr bwMode="auto">
          <a:xfrm>
            <a:off x="611560" y="2780928"/>
            <a:ext cx="8532440"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r>
              <a:rPr lang="zh-CN" altLang="zh-CN" sz="4000" b="1" dirty="0">
                <a:solidFill>
                  <a:srgbClr val="0000CC"/>
                </a:solidFill>
                <a:latin typeface="方正小标宋简体" panose="02010601030101010101" pitchFamily="2" charset="-122"/>
                <a:ea typeface="方正小标宋简体" panose="02010601030101010101" pitchFamily="2" charset="-122"/>
              </a:rPr>
              <a:t>深化教育教学改革，创新培养</a:t>
            </a:r>
            <a:r>
              <a:rPr lang="zh-CN" altLang="zh-CN" sz="4000" b="1" dirty="0" smtClean="0">
                <a:solidFill>
                  <a:srgbClr val="0000CC"/>
                </a:solidFill>
                <a:latin typeface="方正小标宋简体" panose="02010601030101010101" pitchFamily="2" charset="-122"/>
                <a:ea typeface="方正小标宋简体" panose="02010601030101010101" pitchFamily="2" charset="-122"/>
              </a:rPr>
              <a:t>模式</a:t>
            </a:r>
            <a:endParaRPr lang="en-US" altLang="zh-CN" sz="4000" b="1" dirty="0" smtClean="0">
              <a:solidFill>
                <a:srgbClr val="0000CC"/>
              </a:solidFill>
              <a:latin typeface="方正小标宋简体" panose="02010601030101010101" pitchFamily="2" charset="-122"/>
              <a:ea typeface="方正小标宋简体" panose="02010601030101010101" pitchFamily="2" charset="-122"/>
            </a:endParaRPr>
          </a:p>
          <a:p>
            <a:pPr algn="ctr"/>
            <a:r>
              <a:rPr lang="zh-CN" altLang="zh-CN" sz="4000" b="1" dirty="0" smtClean="0">
                <a:solidFill>
                  <a:srgbClr val="0000CC"/>
                </a:solidFill>
                <a:latin typeface="方正小标宋简体" panose="02010601030101010101" pitchFamily="2" charset="-122"/>
                <a:ea typeface="方正小标宋简体" panose="02010601030101010101" pitchFamily="2" charset="-122"/>
              </a:rPr>
              <a:t>积极</a:t>
            </a:r>
            <a:r>
              <a:rPr lang="zh-CN" altLang="zh-CN" sz="4000" b="1" dirty="0">
                <a:solidFill>
                  <a:srgbClr val="0000CC"/>
                </a:solidFill>
                <a:latin typeface="方正小标宋简体" panose="02010601030101010101" pitchFamily="2" charset="-122"/>
                <a:ea typeface="方正小标宋简体" panose="02010601030101010101" pitchFamily="2" charset="-122"/>
              </a:rPr>
              <a:t>探索农业高技能人才和</a:t>
            </a:r>
            <a:r>
              <a:rPr lang="zh-CN" altLang="zh-CN" sz="4000" b="1" dirty="0" smtClean="0">
                <a:solidFill>
                  <a:srgbClr val="0000CC"/>
                </a:solidFill>
                <a:latin typeface="方正小标宋简体" panose="02010601030101010101" pitchFamily="2" charset="-122"/>
                <a:ea typeface="方正小标宋简体" panose="02010601030101010101" pitchFamily="2" charset="-122"/>
              </a:rPr>
              <a:t>新型</a:t>
            </a:r>
            <a:endParaRPr lang="en-US" altLang="zh-CN" sz="4000" b="1" dirty="0" smtClean="0">
              <a:solidFill>
                <a:srgbClr val="0000CC"/>
              </a:solidFill>
              <a:latin typeface="方正小标宋简体" panose="02010601030101010101" pitchFamily="2" charset="-122"/>
              <a:ea typeface="方正小标宋简体" panose="02010601030101010101" pitchFamily="2" charset="-122"/>
            </a:endParaRPr>
          </a:p>
          <a:p>
            <a:pPr algn="ctr"/>
            <a:r>
              <a:rPr lang="zh-CN" altLang="zh-CN" sz="4000" b="1" dirty="0" smtClean="0">
                <a:solidFill>
                  <a:srgbClr val="0000CC"/>
                </a:solidFill>
                <a:latin typeface="方正小标宋简体" panose="02010601030101010101" pitchFamily="2" charset="-122"/>
                <a:ea typeface="方正小标宋简体" panose="02010601030101010101" pitchFamily="2" charset="-122"/>
              </a:rPr>
              <a:t>职业</a:t>
            </a:r>
            <a:r>
              <a:rPr lang="zh-CN" altLang="zh-CN" sz="4000" b="1" dirty="0">
                <a:solidFill>
                  <a:srgbClr val="0000CC"/>
                </a:solidFill>
                <a:latin typeface="方正小标宋简体" panose="02010601030101010101" pitchFamily="2" charset="-122"/>
                <a:ea typeface="方正小标宋简体" panose="02010601030101010101" pitchFamily="2" charset="-122"/>
              </a:rPr>
              <a:t>农民培育新途径</a:t>
            </a:r>
            <a:endParaRPr lang="zh-CN" altLang="en-US" sz="4000" b="1" dirty="0" smtClean="0">
              <a:solidFill>
                <a:srgbClr val="0000CC"/>
              </a:solidFill>
              <a:latin typeface="方正小标宋简体" panose="02010601030101010101" pitchFamily="2" charset="-122"/>
              <a:ea typeface="方正小标宋简体" panose="02010601030101010101" pitchFamily="2" charset="-122"/>
            </a:endParaRPr>
          </a:p>
        </p:txBody>
      </p:sp>
      <p:grpSp>
        <p:nvGrpSpPr>
          <p:cNvPr id="8206" name="Group 25"/>
          <p:cNvGrpSpPr>
            <a:grpSpLocks/>
          </p:cNvGrpSpPr>
          <p:nvPr/>
        </p:nvGrpSpPr>
        <p:grpSpPr bwMode="auto">
          <a:xfrm>
            <a:off x="22704" y="3029115"/>
            <a:ext cx="825500" cy="975949"/>
            <a:chOff x="0" y="0"/>
            <a:chExt cx="520" cy="506"/>
          </a:xfrm>
        </p:grpSpPr>
        <p:grpSp>
          <p:nvGrpSpPr>
            <p:cNvPr id="8214" name="Group 26"/>
            <p:cNvGrpSpPr>
              <a:grpSpLocks/>
            </p:cNvGrpSpPr>
            <p:nvPr/>
          </p:nvGrpSpPr>
          <p:grpSpPr bwMode="auto">
            <a:xfrm>
              <a:off x="0" y="0"/>
              <a:ext cx="520" cy="506"/>
              <a:chOff x="0" y="0"/>
              <a:chExt cx="1042" cy="1019"/>
            </a:xfrm>
          </p:grpSpPr>
          <p:grpSp>
            <p:nvGrpSpPr>
              <p:cNvPr id="8216" name="Group 27"/>
              <p:cNvGrpSpPr>
                <a:grpSpLocks/>
              </p:cNvGrpSpPr>
              <p:nvPr/>
            </p:nvGrpSpPr>
            <p:grpSpPr bwMode="auto">
              <a:xfrm>
                <a:off x="0" y="0"/>
                <a:ext cx="1042" cy="1019"/>
                <a:chOff x="0" y="0"/>
                <a:chExt cx="1042" cy="1019"/>
              </a:xfrm>
            </p:grpSpPr>
            <p:pic>
              <p:nvPicPr>
                <p:cNvPr id="8218" name="Picture 28"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9" name="Oval 29"/>
                <p:cNvSpPr>
                  <a:spLocks noChangeArrowheads="1"/>
                </p:cNvSpPr>
                <p:nvPr/>
              </p:nvSpPr>
              <p:spPr bwMode="auto">
                <a:xfrm>
                  <a:off x="0" y="0"/>
                  <a:ext cx="1035" cy="1019"/>
                </a:xfrm>
                <a:prstGeom prst="ellipse">
                  <a:avLst/>
                </a:prstGeom>
                <a:gradFill rotWithShape="1">
                  <a:gsLst>
                    <a:gs pos="0">
                      <a:schemeClr val="accent1"/>
                    </a:gs>
                    <a:gs pos="100000">
                      <a:schemeClr val="accent2"/>
                    </a:gs>
                  </a:gsLst>
                  <a:lin ang="5400000" scaled="1"/>
                </a:gradFill>
                <a:ln w="19050">
                  <a:solidFill>
                    <a:schemeClr val="bg1"/>
                  </a:solidFill>
                  <a:round/>
                  <a:headEnd/>
                  <a:tailEnd/>
                </a:ln>
              </p:spPr>
              <p:txBody>
                <a:bodyPr wrap="none"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endParaRPr lang="zh-CN" altLang="en-US" smtClean="0">
                    <a:solidFill>
                      <a:srgbClr val="000000"/>
                    </a:solidFill>
                    <a:latin typeface="Arial" pitchFamily="34" charset="0"/>
                    <a:ea typeface="华文细黑" pitchFamily="2" charset="-122"/>
                  </a:endParaRPr>
                </a:p>
              </p:txBody>
            </p:sp>
          </p:grpSp>
          <p:pic>
            <p:nvPicPr>
              <p:cNvPr id="8217" name="Picture 30"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15" name="WordArt 31"/>
            <p:cNvSpPr>
              <a:spLocks noChangeArrowheads="1" noChangeShapeType="1"/>
            </p:cNvSpPr>
            <p:nvPr/>
          </p:nvSpPr>
          <p:spPr bwMode="auto">
            <a:xfrm>
              <a:off x="194" y="136"/>
              <a:ext cx="144" cy="204"/>
            </a:xfrm>
            <a:prstGeom prst="rect">
              <a:avLst/>
            </a:prstGeom>
          </p:spPr>
          <p:txBody>
            <a:bodyPr wrap="none" fromWordArt="1">
              <a:prstTxWarp prst="textPlain">
                <a:avLst>
                  <a:gd name="adj" fmla="val 50000"/>
                </a:avLst>
              </a:prstTxWarp>
            </a:bodyPr>
            <a:lstStyle/>
            <a:p>
              <a:pPr algn="ctr"/>
              <a:r>
                <a:rPr lang="en-US" altLang="zh-CN" sz="2400" kern="10" smtClean="0">
                  <a:ln w="9525">
                    <a:solidFill>
                      <a:srgbClr val="FFFFFF"/>
                    </a:solidFill>
                    <a:round/>
                    <a:headEnd/>
                    <a:tailEnd/>
                  </a:ln>
                  <a:solidFill>
                    <a:srgbClr val="FFFFFF"/>
                  </a:solidFill>
                  <a:latin typeface="黑体"/>
                  <a:ea typeface="黑体"/>
                </a:rPr>
                <a:t>3</a:t>
              </a:r>
              <a:endParaRPr lang="zh-CN" altLang="en-US" sz="2400" kern="10" smtClean="0">
                <a:ln w="9525">
                  <a:solidFill>
                    <a:srgbClr val="FFFFFF"/>
                  </a:solidFill>
                  <a:round/>
                  <a:headEnd/>
                  <a:tailEnd/>
                </a:ln>
                <a:solidFill>
                  <a:srgbClr val="FFFFFF"/>
                </a:solidFill>
                <a:latin typeface="黑体"/>
                <a:ea typeface="黑体"/>
              </a:endParaRPr>
            </a:p>
          </p:txBody>
        </p:sp>
      </p:grpSp>
      <p:sp>
        <p:nvSpPr>
          <p:cNvPr id="2" name="标题 1"/>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28866475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灯片编号占位符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fontAlgn="base">
              <a:spcBef>
                <a:spcPct val="0"/>
              </a:spcBef>
              <a:spcAft>
                <a:spcPct val="0"/>
              </a:spcAft>
              <a:buClrTx/>
              <a:buFontTx/>
              <a:buNone/>
            </a:pPr>
            <a:r>
              <a:rPr lang="de-DE" altLang="en-US" sz="1000" smtClean="0">
                <a:solidFill>
                  <a:srgbClr val="000000"/>
                </a:solidFill>
              </a:rPr>
              <a:t>Page </a:t>
            </a:r>
            <a:r>
              <a:rPr lang="de-DE" altLang="en-US" sz="1000" smtClean="0">
                <a:solidFill>
                  <a:srgbClr val="000000"/>
                </a:solidFill>
                <a:sym typeface="MS UI Gothic" pitchFamily="34" charset="-128"/>
              </a:rPr>
              <a:t></a:t>
            </a:r>
            <a:r>
              <a:rPr lang="de-DE" altLang="en-US" sz="1000" smtClean="0">
                <a:solidFill>
                  <a:srgbClr val="000000"/>
                </a:solidFill>
              </a:rPr>
              <a:t> </a:t>
            </a:r>
            <a:fld id="{15CA10DF-0A09-479B-B439-9394D4946432}" type="slidenum">
              <a:rPr lang="zh-CN" altLang="en-US" sz="1000" smtClean="0">
                <a:solidFill>
                  <a:srgbClr val="000000"/>
                </a:solidFill>
              </a:rPr>
              <a:pPr fontAlgn="base">
                <a:spcBef>
                  <a:spcPct val="0"/>
                </a:spcBef>
                <a:spcAft>
                  <a:spcPct val="0"/>
                </a:spcAft>
                <a:buClrTx/>
                <a:buFontTx/>
                <a:buNone/>
              </a:pPr>
              <a:t>11</a:t>
            </a:fld>
            <a:endParaRPr lang="en-US" altLang="zh-CN" sz="1000" smtClean="0">
              <a:solidFill>
                <a:srgbClr val="000000"/>
              </a:solidFill>
            </a:endParaRPr>
          </a:p>
        </p:txBody>
      </p:sp>
      <p:sp>
        <p:nvSpPr>
          <p:cNvPr id="9219" name="Rectangle 2"/>
          <p:cNvSpPr>
            <a:spLocks noGrp="1" noChangeArrowheads="1"/>
          </p:cNvSpPr>
          <p:nvPr>
            <p:ph type="title"/>
          </p:nvPr>
        </p:nvSpPr>
        <p:spPr>
          <a:xfrm>
            <a:off x="179388" y="116633"/>
            <a:ext cx="8964612" cy="791418"/>
          </a:xfrm>
        </p:spPr>
        <p:txBody>
          <a:bodyPr/>
          <a:lstStyle/>
          <a:p>
            <a:pPr eaLnBrk="1" hangingPunct="1"/>
            <a:r>
              <a:rPr lang="zh-CN" altLang="zh-CN" sz="3200" dirty="0">
                <a:latin typeface="黑体" panose="02010609060101010101" pitchFamily="49" charset="-122"/>
                <a:ea typeface="黑体" panose="02010609060101010101" pitchFamily="49" charset="-122"/>
              </a:rPr>
              <a:t>印发</a:t>
            </a:r>
            <a:r>
              <a:rPr lang="zh-CN" altLang="zh-CN" sz="3200" dirty="0" smtClean="0">
                <a:latin typeface="黑体" panose="02010609060101010101" pitchFamily="49" charset="-122"/>
                <a:ea typeface="黑体" panose="02010609060101010101" pitchFamily="49" charset="-122"/>
              </a:rPr>
              <a:t>《中等职业学校新型职业农民培养方案试行》</a:t>
            </a:r>
            <a:endParaRPr lang="zh-CN" altLang="en-US" sz="3200" dirty="0" smtClean="0">
              <a:latin typeface="黑体" pitchFamily="49" charset="-122"/>
              <a:ea typeface="黑体" pitchFamily="49" charset="-122"/>
            </a:endParaRPr>
          </a:p>
        </p:txBody>
      </p:sp>
      <p:sp>
        <p:nvSpPr>
          <p:cNvPr id="51" name="TextBox 50"/>
          <p:cNvSpPr txBox="1">
            <a:spLocks noChangeArrowheads="1"/>
          </p:cNvSpPr>
          <p:nvPr/>
        </p:nvSpPr>
        <p:spPr bwMode="auto">
          <a:xfrm>
            <a:off x="1212850" y="210185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eaLnBrk="1" hangingPunct="1">
              <a:spcBef>
                <a:spcPct val="0"/>
              </a:spcBef>
              <a:buClrTx/>
              <a:buFontTx/>
              <a:buNone/>
            </a:pPr>
            <a:r>
              <a:rPr lang="en-US" altLang="zh-CN" sz="2400">
                <a:solidFill>
                  <a:srgbClr val="FFFFFF"/>
                </a:solidFill>
                <a:latin typeface="方正小标宋简体" pitchFamily="2" charset="-122"/>
                <a:ea typeface="方正小标宋简体" pitchFamily="2" charset="-122"/>
              </a:rPr>
              <a:t>1</a:t>
            </a:r>
            <a:endParaRPr lang="zh-CN" altLang="en-US" sz="2400">
              <a:solidFill>
                <a:srgbClr val="FFFFFF"/>
              </a:solidFill>
              <a:latin typeface="方正小标宋简体" pitchFamily="2" charset="-122"/>
              <a:ea typeface="方正小标宋简体" pitchFamily="2" charset="-122"/>
            </a:endParaRPr>
          </a:p>
        </p:txBody>
      </p:sp>
      <p:pic>
        <p:nvPicPr>
          <p:cNvPr id="2" name="图片 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rot="5400000">
            <a:off x="3661664" y="4024001"/>
            <a:ext cx="2684767" cy="2880320"/>
          </a:xfrm>
          <a:prstGeom prst="rect">
            <a:avLst/>
          </a:prstGeom>
        </p:spPr>
      </p:pic>
      <p:sp>
        <p:nvSpPr>
          <p:cNvPr id="3" name="矩形 2"/>
          <p:cNvSpPr/>
          <p:nvPr/>
        </p:nvSpPr>
        <p:spPr>
          <a:xfrm>
            <a:off x="251521" y="1124744"/>
            <a:ext cx="7848871" cy="3416320"/>
          </a:xfrm>
          <a:prstGeom prst="rect">
            <a:avLst/>
          </a:prstGeom>
        </p:spPr>
        <p:txBody>
          <a:bodyPr wrap="square">
            <a:spAutoFit/>
          </a:bodyPr>
          <a:lstStyle/>
          <a:p>
            <a:r>
              <a:rPr lang="en-US" altLang="zh-CN" sz="3600" b="1" kern="100" dirty="0" smtClean="0">
                <a:effectLst/>
                <a:latin typeface="华文楷体" panose="02010600040101010101" pitchFamily="2" charset="-122"/>
                <a:ea typeface="华文楷体" panose="02010600040101010101" pitchFamily="2" charset="-122"/>
                <a:cs typeface="Times New Roman"/>
              </a:rPr>
              <a:t>      </a:t>
            </a:r>
            <a:r>
              <a:rPr lang="zh-CN" altLang="zh-CN" sz="3600" b="1" kern="100" dirty="0" smtClean="0">
                <a:effectLst/>
                <a:latin typeface="华文楷体" panose="02010600040101010101" pitchFamily="2" charset="-122"/>
                <a:ea typeface="华文楷体" panose="02010600040101010101" pitchFamily="2" charset="-122"/>
                <a:cs typeface="Times New Roman"/>
              </a:rPr>
              <a:t>配合教育部印发《中等职业学校新型职业农民培养方案试行》，推行“</a:t>
            </a:r>
            <a:r>
              <a:rPr lang="zh-CN" altLang="zh-CN" sz="3600" b="1" kern="100" dirty="0" smtClean="0">
                <a:solidFill>
                  <a:srgbClr val="FF0000"/>
                </a:solidFill>
                <a:effectLst/>
                <a:latin typeface="黑体" panose="02010609060101010101" pitchFamily="49" charset="-122"/>
                <a:ea typeface="黑体" panose="02010609060101010101" pitchFamily="49" charset="-122"/>
                <a:cs typeface="Times New Roman"/>
              </a:rPr>
              <a:t>农学结合、弹性学制</a:t>
            </a:r>
            <a:r>
              <a:rPr lang="zh-CN" altLang="zh-CN" sz="3600" b="1" kern="100" dirty="0" smtClean="0">
                <a:effectLst/>
                <a:latin typeface="华文楷体" panose="02010600040101010101" pitchFamily="2" charset="-122"/>
                <a:ea typeface="华文楷体" panose="02010600040101010101" pitchFamily="2" charset="-122"/>
                <a:cs typeface="Times New Roman"/>
              </a:rPr>
              <a:t>”的农民中等职业教育</a:t>
            </a:r>
            <a:r>
              <a:rPr lang="zh-CN" altLang="en-US" sz="3600" b="1" kern="100" dirty="0" smtClean="0">
                <a:effectLst/>
                <a:latin typeface="华文楷体" panose="02010600040101010101" pitchFamily="2" charset="-122"/>
                <a:ea typeface="华文楷体" panose="02010600040101010101" pitchFamily="2" charset="-122"/>
                <a:cs typeface="Times New Roman"/>
              </a:rPr>
              <a:t>，</a:t>
            </a:r>
            <a:r>
              <a:rPr lang="zh-CN" altLang="en-US" sz="3600" b="1" dirty="0">
                <a:latin typeface="华文楷体" panose="02010600040101010101" pitchFamily="2" charset="-122"/>
                <a:ea typeface="华文楷体" panose="02010600040101010101" pitchFamily="2" charset="-122"/>
              </a:rPr>
              <a:t>为确保国家粮食安全和重要农产品有效供给培养更多合格的新型职业农民</a:t>
            </a:r>
            <a:r>
              <a:rPr lang="zh-CN" altLang="en-US" sz="3600" b="1" kern="100" dirty="0" smtClean="0">
                <a:effectLst/>
                <a:latin typeface="华文楷体" panose="02010600040101010101" pitchFamily="2" charset="-122"/>
                <a:ea typeface="华文楷体" panose="02010600040101010101" pitchFamily="2" charset="-122"/>
                <a:cs typeface="Times New Roman"/>
              </a:rPr>
              <a:t>。</a:t>
            </a:r>
            <a:endParaRPr lang="zh-CN" altLang="en-US" sz="3600" b="1"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7779854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灯片编号占位符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fontAlgn="base">
              <a:spcBef>
                <a:spcPct val="0"/>
              </a:spcBef>
              <a:spcAft>
                <a:spcPct val="0"/>
              </a:spcAft>
              <a:buClrTx/>
              <a:buFontTx/>
              <a:buNone/>
            </a:pPr>
            <a:r>
              <a:rPr lang="de-DE" altLang="en-US" sz="1000" smtClean="0">
                <a:solidFill>
                  <a:srgbClr val="000000"/>
                </a:solidFill>
              </a:rPr>
              <a:t>Page </a:t>
            </a:r>
            <a:r>
              <a:rPr lang="de-DE" altLang="en-US" sz="1000" smtClean="0">
                <a:solidFill>
                  <a:srgbClr val="000000"/>
                </a:solidFill>
                <a:sym typeface="MS UI Gothic" pitchFamily="34" charset="-128"/>
              </a:rPr>
              <a:t></a:t>
            </a:r>
            <a:r>
              <a:rPr lang="de-DE" altLang="en-US" sz="1000" smtClean="0">
                <a:solidFill>
                  <a:srgbClr val="000000"/>
                </a:solidFill>
              </a:rPr>
              <a:t> </a:t>
            </a:r>
            <a:fld id="{15CA10DF-0A09-479B-B439-9394D4946432}" type="slidenum">
              <a:rPr lang="zh-CN" altLang="en-US" sz="1000" smtClean="0">
                <a:solidFill>
                  <a:srgbClr val="000000"/>
                </a:solidFill>
              </a:rPr>
              <a:pPr fontAlgn="base">
                <a:spcBef>
                  <a:spcPct val="0"/>
                </a:spcBef>
                <a:spcAft>
                  <a:spcPct val="0"/>
                </a:spcAft>
                <a:buClrTx/>
                <a:buFontTx/>
                <a:buNone/>
              </a:pPr>
              <a:t>12</a:t>
            </a:fld>
            <a:endParaRPr lang="en-US" altLang="zh-CN" sz="1000" smtClean="0">
              <a:solidFill>
                <a:srgbClr val="000000"/>
              </a:solidFill>
            </a:endParaRPr>
          </a:p>
        </p:txBody>
      </p:sp>
      <p:sp>
        <p:nvSpPr>
          <p:cNvPr id="9219" name="Rectangle 2"/>
          <p:cNvSpPr>
            <a:spLocks noGrp="1" noChangeArrowheads="1"/>
          </p:cNvSpPr>
          <p:nvPr>
            <p:ph type="title"/>
          </p:nvPr>
        </p:nvSpPr>
        <p:spPr>
          <a:xfrm>
            <a:off x="179388" y="1"/>
            <a:ext cx="8496300" cy="908050"/>
          </a:xfrm>
        </p:spPr>
        <p:txBody>
          <a:bodyPr/>
          <a:lstStyle/>
          <a:p>
            <a:pPr eaLnBrk="1" hangingPunct="1"/>
            <a:r>
              <a:rPr lang="zh-CN" altLang="en-US" sz="3200" dirty="0" smtClean="0">
                <a:latin typeface="黑体" pitchFamily="49" charset="-122"/>
                <a:ea typeface="黑体" pitchFamily="49" charset="-122"/>
              </a:rPr>
              <a:t>     </a:t>
            </a:r>
            <a:r>
              <a:rPr lang="zh-CN" altLang="en-US" sz="3600" dirty="0" smtClean="0">
                <a:latin typeface="黑体" pitchFamily="49" charset="-122"/>
                <a:ea typeface="黑体" pitchFamily="49" charset="-122"/>
              </a:rPr>
              <a:t>拓展新型职业农民培育新途径</a:t>
            </a:r>
          </a:p>
        </p:txBody>
      </p:sp>
      <p:sp>
        <p:nvSpPr>
          <p:cNvPr id="9220" name="Rectangle 10"/>
          <p:cNvSpPr>
            <a:spLocks noChangeArrowheads="1"/>
          </p:cNvSpPr>
          <p:nvPr/>
        </p:nvSpPr>
        <p:spPr bwMode="auto">
          <a:xfrm>
            <a:off x="1259632" y="3076482"/>
            <a:ext cx="8290048" cy="1804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eaLnBrk="1" hangingPunct="1">
              <a:spcBef>
                <a:spcPct val="0"/>
              </a:spcBef>
              <a:buClrTx/>
              <a:buNone/>
            </a:pPr>
            <a:r>
              <a:rPr lang="zh-CN" altLang="en-US" sz="3200" b="1" dirty="0" smtClean="0">
                <a:solidFill>
                  <a:srgbClr val="000000"/>
                </a:solidFill>
                <a:latin typeface="方正小标宋简体" pitchFamily="2" charset="-122"/>
                <a:ea typeface="方正小标宋简体" pitchFamily="2" charset="-122"/>
              </a:rPr>
              <a:t>福建省</a:t>
            </a:r>
            <a:r>
              <a:rPr lang="zh-CN" altLang="zh-CN" sz="3200" b="1" dirty="0" smtClean="0">
                <a:solidFill>
                  <a:srgbClr val="000000"/>
                </a:solidFill>
                <a:latin typeface="方正小标宋简体" pitchFamily="2" charset="-122"/>
                <a:ea typeface="方正小标宋简体" pitchFamily="2" charset="-122"/>
              </a:rPr>
              <a:t>万名新型职业农民素质提升工程</a:t>
            </a:r>
            <a:endParaRPr lang="en-US" altLang="zh-CN" sz="3200" b="1" dirty="0" smtClean="0">
              <a:solidFill>
                <a:srgbClr val="000000"/>
              </a:solidFill>
              <a:latin typeface="方正小标宋简体" pitchFamily="2" charset="-122"/>
              <a:ea typeface="方正小标宋简体" pitchFamily="2" charset="-122"/>
            </a:endParaRPr>
          </a:p>
          <a:p>
            <a:pPr eaLnBrk="1" hangingPunct="1">
              <a:spcBef>
                <a:spcPct val="0"/>
              </a:spcBef>
              <a:buClrTx/>
              <a:buNone/>
            </a:pPr>
            <a:r>
              <a:rPr lang="zh-CN" altLang="en-US" sz="3200" b="1" dirty="0" smtClean="0">
                <a:solidFill>
                  <a:srgbClr val="000000"/>
                </a:solidFill>
                <a:latin typeface="方正小标宋简体" pitchFamily="2" charset="-122"/>
                <a:ea typeface="方正小标宋简体" pitchFamily="2" charset="-122"/>
              </a:rPr>
              <a:t>江苏涉农</a:t>
            </a:r>
            <a:r>
              <a:rPr lang="zh-CN" altLang="en-US" sz="3200" b="1" dirty="0">
                <a:solidFill>
                  <a:srgbClr val="000000"/>
                </a:solidFill>
                <a:latin typeface="方正小标宋简体" pitchFamily="2" charset="-122"/>
                <a:ea typeface="方正小标宋简体" pitchFamily="2" charset="-122"/>
              </a:rPr>
              <a:t>毕业生</a:t>
            </a:r>
            <a:r>
              <a:rPr lang="zh-CN" altLang="zh-CN" sz="3200" b="1" dirty="0">
                <a:solidFill>
                  <a:srgbClr val="000000"/>
                </a:solidFill>
                <a:latin typeface="方正小标宋简体" pitchFamily="2" charset="-122"/>
                <a:ea typeface="方正小标宋简体" pitchFamily="2" charset="-122"/>
              </a:rPr>
              <a:t>新型职业农民创新创业</a:t>
            </a:r>
            <a:r>
              <a:rPr lang="zh-CN" altLang="zh-CN" sz="3200" b="1" dirty="0" smtClean="0">
                <a:solidFill>
                  <a:srgbClr val="000000"/>
                </a:solidFill>
                <a:latin typeface="方正小标宋简体" pitchFamily="2" charset="-122"/>
                <a:ea typeface="方正小标宋简体" pitchFamily="2" charset="-122"/>
              </a:rPr>
              <a:t>计划</a:t>
            </a:r>
            <a:endParaRPr lang="en-US" altLang="zh-CN" sz="3200" b="1" dirty="0" smtClean="0">
              <a:solidFill>
                <a:srgbClr val="000000"/>
              </a:solidFill>
              <a:latin typeface="方正小标宋简体" pitchFamily="2" charset="-122"/>
              <a:ea typeface="方正小标宋简体" pitchFamily="2" charset="-122"/>
            </a:endParaRPr>
          </a:p>
          <a:p>
            <a:pPr eaLnBrk="1" hangingPunct="1">
              <a:spcBef>
                <a:spcPct val="0"/>
              </a:spcBef>
              <a:buClrTx/>
              <a:buNone/>
            </a:pPr>
            <a:r>
              <a:rPr lang="zh-CN" altLang="en-US" sz="3200" b="1" dirty="0" smtClean="0">
                <a:solidFill>
                  <a:srgbClr val="000000"/>
                </a:solidFill>
                <a:latin typeface="方正小标宋简体" pitchFamily="2" charset="-122"/>
                <a:ea typeface="方正小标宋简体" pitchFamily="2" charset="-122"/>
              </a:rPr>
              <a:t>浙江省“</a:t>
            </a:r>
            <a:r>
              <a:rPr lang="zh-CN" altLang="en-US" sz="3200" b="1" dirty="0">
                <a:solidFill>
                  <a:srgbClr val="000000"/>
                </a:solidFill>
                <a:latin typeface="方正小标宋简体" pitchFamily="2" charset="-122"/>
                <a:ea typeface="方正小标宋简体" pitchFamily="2" charset="-122"/>
              </a:rPr>
              <a:t>学历</a:t>
            </a:r>
            <a:r>
              <a:rPr lang="en-US" altLang="zh-CN" sz="3200" b="1" dirty="0">
                <a:solidFill>
                  <a:srgbClr val="000000"/>
                </a:solidFill>
                <a:latin typeface="方正小标宋简体" pitchFamily="2" charset="-122"/>
                <a:ea typeface="方正小标宋简体" pitchFamily="2" charset="-122"/>
              </a:rPr>
              <a:t>+</a:t>
            </a:r>
            <a:r>
              <a:rPr lang="zh-CN" altLang="en-US" sz="3200" b="1" dirty="0">
                <a:solidFill>
                  <a:srgbClr val="000000"/>
                </a:solidFill>
                <a:latin typeface="方正小标宋简体" pitchFamily="2" charset="-122"/>
                <a:ea typeface="方正小标宋简体" pitchFamily="2" charset="-122"/>
              </a:rPr>
              <a:t>技能</a:t>
            </a:r>
            <a:r>
              <a:rPr lang="en-US" altLang="zh-CN" sz="3200" b="1" dirty="0">
                <a:solidFill>
                  <a:srgbClr val="000000"/>
                </a:solidFill>
                <a:latin typeface="方正小标宋简体" pitchFamily="2" charset="-122"/>
                <a:ea typeface="方正小标宋简体" pitchFamily="2" charset="-122"/>
              </a:rPr>
              <a:t>+</a:t>
            </a:r>
            <a:r>
              <a:rPr lang="zh-CN" altLang="en-US" sz="3200" b="1" dirty="0">
                <a:solidFill>
                  <a:srgbClr val="000000"/>
                </a:solidFill>
                <a:latin typeface="方正小标宋简体" pitchFamily="2" charset="-122"/>
                <a:ea typeface="方正小标宋简体" pitchFamily="2" charset="-122"/>
              </a:rPr>
              <a:t>创业</a:t>
            </a:r>
            <a:r>
              <a:rPr lang="zh-CN" altLang="en-US" sz="3200" b="1" dirty="0" smtClean="0">
                <a:solidFill>
                  <a:srgbClr val="000000"/>
                </a:solidFill>
                <a:latin typeface="方正小标宋简体" pitchFamily="2" charset="-122"/>
                <a:ea typeface="方正小标宋简体" pitchFamily="2" charset="-122"/>
              </a:rPr>
              <a:t>”人才培养</a:t>
            </a:r>
            <a:endParaRPr lang="zh-CN" altLang="en-US" sz="3200" b="1" dirty="0">
              <a:solidFill>
                <a:srgbClr val="000000"/>
              </a:solidFill>
              <a:latin typeface="方正小标宋简体" pitchFamily="2" charset="-122"/>
              <a:ea typeface="方正小标宋简体" pitchFamily="2" charset="-122"/>
            </a:endParaRPr>
          </a:p>
          <a:p>
            <a:pPr algn="ctr" eaLnBrk="1" hangingPunct="1">
              <a:spcBef>
                <a:spcPct val="0"/>
              </a:spcBef>
              <a:buClrTx/>
              <a:buFontTx/>
              <a:buNone/>
            </a:pPr>
            <a:endParaRPr lang="zh-CN" altLang="en-US" sz="2800" b="1" dirty="0">
              <a:solidFill>
                <a:srgbClr val="000000"/>
              </a:solidFill>
              <a:latin typeface="方正小标宋简体" pitchFamily="2" charset="-122"/>
              <a:ea typeface="方正小标宋简体" pitchFamily="2" charset="-122"/>
            </a:endParaRPr>
          </a:p>
        </p:txBody>
      </p:sp>
      <p:grpSp>
        <p:nvGrpSpPr>
          <p:cNvPr id="2" name="组合 1"/>
          <p:cNvGrpSpPr/>
          <p:nvPr/>
        </p:nvGrpSpPr>
        <p:grpSpPr>
          <a:xfrm>
            <a:off x="179512" y="1549401"/>
            <a:ext cx="1143000" cy="533400"/>
            <a:chOff x="837826" y="2025650"/>
            <a:chExt cx="1143000" cy="533400"/>
          </a:xfrm>
        </p:grpSpPr>
        <p:sp>
          <p:nvSpPr>
            <p:cNvPr id="50" name="五边形 49"/>
            <p:cNvSpPr/>
            <p:nvPr/>
          </p:nvSpPr>
          <p:spPr>
            <a:xfrm>
              <a:off x="837826" y="2025650"/>
              <a:ext cx="1143000" cy="533400"/>
            </a:xfrm>
            <a:prstGeom prst="homePlate">
              <a:avLst>
                <a:gd name="adj" fmla="val 67647"/>
              </a:avLst>
            </a:prstGeom>
            <a:solidFill>
              <a:srgbClr val="FC6604"/>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zh-CN" altLang="en-US" b="1" kern="0">
                <a:solidFill>
                  <a:srgbClr val="FFFFFF"/>
                </a:solidFill>
                <a:latin typeface="Arial"/>
                <a:ea typeface="微软雅黑"/>
              </a:endParaRPr>
            </a:p>
          </p:txBody>
        </p:sp>
        <p:sp>
          <p:nvSpPr>
            <p:cNvPr id="51" name="TextBox 50"/>
            <p:cNvSpPr txBox="1">
              <a:spLocks noChangeArrowheads="1"/>
            </p:cNvSpPr>
            <p:nvPr/>
          </p:nvSpPr>
          <p:spPr bwMode="auto">
            <a:xfrm>
              <a:off x="1238672" y="210185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eaLnBrk="1" hangingPunct="1">
                <a:spcBef>
                  <a:spcPct val="0"/>
                </a:spcBef>
                <a:buClrTx/>
                <a:buFontTx/>
                <a:buNone/>
              </a:pPr>
              <a:r>
                <a:rPr lang="en-US" altLang="zh-CN" sz="2400" dirty="0">
                  <a:solidFill>
                    <a:srgbClr val="FFFFFF"/>
                  </a:solidFill>
                  <a:latin typeface="方正小标宋简体" pitchFamily="2" charset="-122"/>
                  <a:ea typeface="方正小标宋简体" pitchFamily="2" charset="-122"/>
                </a:rPr>
                <a:t>1</a:t>
              </a:r>
              <a:endParaRPr lang="zh-CN" altLang="en-US" sz="2400" dirty="0">
                <a:solidFill>
                  <a:srgbClr val="FFFFFF"/>
                </a:solidFill>
                <a:latin typeface="方正小标宋简体" pitchFamily="2" charset="-122"/>
                <a:ea typeface="方正小标宋简体" pitchFamily="2" charset="-122"/>
              </a:endParaRPr>
            </a:p>
          </p:txBody>
        </p:sp>
      </p:grpSp>
      <p:grpSp>
        <p:nvGrpSpPr>
          <p:cNvPr id="9223" name="组合 3"/>
          <p:cNvGrpSpPr>
            <a:grpSpLocks/>
          </p:cNvGrpSpPr>
          <p:nvPr/>
        </p:nvGrpSpPr>
        <p:grpSpPr bwMode="auto">
          <a:xfrm>
            <a:off x="179512" y="3421063"/>
            <a:ext cx="1143000" cy="533400"/>
            <a:chOff x="882477" y="3645024"/>
            <a:chExt cx="1143000" cy="533400"/>
          </a:xfrm>
        </p:grpSpPr>
        <p:sp>
          <p:nvSpPr>
            <p:cNvPr id="52" name="五边形 51"/>
            <p:cNvSpPr/>
            <p:nvPr/>
          </p:nvSpPr>
          <p:spPr>
            <a:xfrm>
              <a:off x="882477" y="3645024"/>
              <a:ext cx="1143000" cy="533400"/>
            </a:xfrm>
            <a:prstGeom prst="homePlate">
              <a:avLst/>
            </a:prstGeom>
            <a:solidFill>
              <a:srgbClr val="FC6604"/>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zh-CN" altLang="en-US" b="1" kern="0">
                <a:solidFill>
                  <a:srgbClr val="FFFFFF"/>
                </a:solidFill>
                <a:latin typeface="Arial"/>
                <a:ea typeface="微软雅黑"/>
              </a:endParaRPr>
            </a:p>
          </p:txBody>
        </p:sp>
        <p:sp>
          <p:nvSpPr>
            <p:cNvPr id="9230" name="TextBox 52"/>
            <p:cNvSpPr txBox="1">
              <a:spLocks noChangeArrowheads="1"/>
            </p:cNvSpPr>
            <p:nvPr/>
          </p:nvSpPr>
          <p:spPr bwMode="auto">
            <a:xfrm>
              <a:off x="1220614" y="3692649"/>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eaLnBrk="1" hangingPunct="1">
                <a:spcBef>
                  <a:spcPct val="0"/>
                </a:spcBef>
                <a:buClrTx/>
                <a:buFontTx/>
                <a:buNone/>
              </a:pPr>
              <a:r>
                <a:rPr lang="en-US" altLang="zh-CN" sz="2400" dirty="0">
                  <a:solidFill>
                    <a:srgbClr val="FFFFFF"/>
                  </a:solidFill>
                  <a:latin typeface="方正小标宋简体" pitchFamily="2" charset="-122"/>
                  <a:ea typeface="方正小标宋简体" pitchFamily="2" charset="-122"/>
                </a:rPr>
                <a:t>2</a:t>
              </a:r>
              <a:endParaRPr lang="zh-CN" altLang="en-US" sz="2400" dirty="0">
                <a:solidFill>
                  <a:srgbClr val="FFFFFF"/>
                </a:solidFill>
                <a:latin typeface="方正小标宋简体" pitchFamily="2" charset="-122"/>
                <a:ea typeface="方正小标宋简体" pitchFamily="2" charset="-122"/>
              </a:endParaRPr>
            </a:p>
          </p:txBody>
        </p:sp>
      </p:grpSp>
      <p:grpSp>
        <p:nvGrpSpPr>
          <p:cNvPr id="9224" name="组合 4"/>
          <p:cNvGrpSpPr>
            <a:grpSpLocks/>
          </p:cNvGrpSpPr>
          <p:nvPr/>
        </p:nvGrpSpPr>
        <p:grpSpPr bwMode="auto">
          <a:xfrm>
            <a:off x="271584" y="5301208"/>
            <a:ext cx="1143000" cy="533400"/>
            <a:chOff x="2484438" y="2830513"/>
            <a:chExt cx="1143000" cy="533400"/>
          </a:xfrm>
        </p:grpSpPr>
        <p:sp>
          <p:nvSpPr>
            <p:cNvPr id="55" name="五边形 54"/>
            <p:cNvSpPr/>
            <p:nvPr/>
          </p:nvSpPr>
          <p:spPr>
            <a:xfrm>
              <a:off x="2484438" y="2830513"/>
              <a:ext cx="1143000" cy="533400"/>
            </a:xfrm>
            <a:prstGeom prst="homePlate">
              <a:avLst/>
            </a:prstGeom>
            <a:solidFill>
              <a:srgbClr val="FC6604"/>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zh-CN" altLang="en-US" b="1" kern="0">
                <a:solidFill>
                  <a:srgbClr val="FFFFFF"/>
                </a:solidFill>
                <a:latin typeface="Arial"/>
                <a:ea typeface="微软雅黑"/>
              </a:endParaRPr>
            </a:p>
          </p:txBody>
        </p:sp>
        <p:sp>
          <p:nvSpPr>
            <p:cNvPr id="9228" name="TextBox 55"/>
            <p:cNvSpPr txBox="1">
              <a:spLocks noChangeArrowheads="1"/>
            </p:cNvSpPr>
            <p:nvPr/>
          </p:nvSpPr>
          <p:spPr bwMode="auto">
            <a:xfrm>
              <a:off x="2822575" y="2906713"/>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eaLnBrk="1" hangingPunct="1">
                <a:spcBef>
                  <a:spcPct val="0"/>
                </a:spcBef>
                <a:buClrTx/>
                <a:buFontTx/>
                <a:buNone/>
              </a:pPr>
              <a:r>
                <a:rPr lang="en-US" altLang="zh-CN" sz="2400">
                  <a:solidFill>
                    <a:srgbClr val="FFFFFF"/>
                  </a:solidFill>
                  <a:latin typeface="方正小标宋简体" pitchFamily="2" charset="-122"/>
                  <a:ea typeface="方正小标宋简体" pitchFamily="2" charset="-122"/>
                </a:rPr>
                <a:t>3</a:t>
              </a:r>
              <a:endParaRPr lang="zh-CN" altLang="en-US" sz="2400">
                <a:solidFill>
                  <a:srgbClr val="FFFFFF"/>
                </a:solidFill>
                <a:latin typeface="方正小标宋简体" pitchFamily="2" charset="-122"/>
                <a:ea typeface="方正小标宋简体" pitchFamily="2" charset="-122"/>
              </a:endParaRPr>
            </a:p>
          </p:txBody>
        </p:sp>
      </p:grpSp>
      <p:sp>
        <p:nvSpPr>
          <p:cNvPr id="9226" name="Rectangle 10"/>
          <p:cNvSpPr>
            <a:spLocks noChangeArrowheads="1"/>
          </p:cNvSpPr>
          <p:nvPr/>
        </p:nvSpPr>
        <p:spPr bwMode="auto">
          <a:xfrm>
            <a:off x="899592" y="4941168"/>
            <a:ext cx="6716786" cy="152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algn="ctr" eaLnBrk="1" hangingPunct="1">
              <a:spcBef>
                <a:spcPct val="0"/>
              </a:spcBef>
              <a:buClrTx/>
              <a:buFontTx/>
              <a:buNone/>
            </a:pPr>
            <a:r>
              <a:rPr lang="zh-CN" altLang="en-US" sz="3200" b="1" dirty="0" smtClean="0">
                <a:solidFill>
                  <a:srgbClr val="000000"/>
                </a:solidFill>
                <a:latin typeface="方正小标宋简体" pitchFamily="2" charset="-122"/>
                <a:ea typeface="方正小标宋简体" pitchFamily="2" charset="-122"/>
              </a:rPr>
              <a:t>    农业部</a:t>
            </a:r>
            <a:r>
              <a:rPr lang="zh-CN" altLang="en-US" sz="3200" b="1" dirty="0">
                <a:solidFill>
                  <a:srgbClr val="000000"/>
                </a:solidFill>
                <a:latin typeface="方正小标宋简体" pitchFamily="2" charset="-122"/>
                <a:ea typeface="方正小标宋简体" pitchFamily="2" charset="-122"/>
              </a:rPr>
              <a:t>、教育部、</a:t>
            </a:r>
            <a:r>
              <a:rPr lang="zh-CN" altLang="en-US" sz="3200" b="1" dirty="0" smtClean="0">
                <a:solidFill>
                  <a:srgbClr val="000000"/>
                </a:solidFill>
                <a:latin typeface="方正小标宋简体" pitchFamily="2" charset="-122"/>
                <a:ea typeface="方正小标宋简体" pitchFamily="2" charset="-122"/>
              </a:rPr>
              <a:t>共青团中央</a:t>
            </a:r>
            <a:endParaRPr lang="en-US" altLang="zh-CN" sz="3200" b="1" dirty="0" smtClean="0">
              <a:solidFill>
                <a:srgbClr val="000000"/>
              </a:solidFill>
              <a:latin typeface="方正小标宋简体" pitchFamily="2" charset="-122"/>
              <a:ea typeface="方正小标宋简体" pitchFamily="2" charset="-122"/>
            </a:endParaRPr>
          </a:p>
          <a:p>
            <a:pPr algn="ctr" eaLnBrk="1" hangingPunct="1">
              <a:spcBef>
                <a:spcPct val="0"/>
              </a:spcBef>
              <a:buClrTx/>
              <a:buFontTx/>
              <a:buNone/>
            </a:pPr>
            <a:r>
              <a:rPr lang="en-US" altLang="zh-CN" sz="3200" b="1" dirty="0" smtClean="0">
                <a:solidFill>
                  <a:srgbClr val="000000"/>
                </a:solidFill>
                <a:latin typeface="方正小标宋简体" pitchFamily="2" charset="-122"/>
                <a:ea typeface="方正小标宋简体" pitchFamily="2" charset="-122"/>
              </a:rPr>
              <a:t>  </a:t>
            </a:r>
            <a:r>
              <a:rPr lang="zh-CN" altLang="zh-CN" sz="3200" b="1" dirty="0" smtClean="0">
                <a:solidFill>
                  <a:srgbClr val="000000"/>
                </a:solidFill>
                <a:latin typeface="方正小标宋简体" pitchFamily="2" charset="-122"/>
                <a:ea typeface="方正小标宋简体" pitchFamily="2" charset="-122"/>
              </a:rPr>
              <a:t>现代</a:t>
            </a:r>
            <a:r>
              <a:rPr lang="zh-CN" altLang="zh-CN" sz="3200" b="1" dirty="0">
                <a:solidFill>
                  <a:srgbClr val="000000"/>
                </a:solidFill>
                <a:latin typeface="方正小标宋简体" pitchFamily="2" charset="-122"/>
                <a:ea typeface="方正小标宋简体" pitchFamily="2" charset="-122"/>
              </a:rPr>
              <a:t>青年农场主计划</a:t>
            </a:r>
            <a:endParaRPr lang="zh-CN" altLang="en-US" sz="3200" b="1" dirty="0">
              <a:solidFill>
                <a:srgbClr val="000000"/>
              </a:solidFill>
              <a:latin typeface="方正小标宋简体" pitchFamily="2" charset="-122"/>
              <a:ea typeface="方正小标宋简体" pitchFamily="2" charset="-122"/>
            </a:endParaRPr>
          </a:p>
        </p:txBody>
      </p:sp>
      <p:sp>
        <p:nvSpPr>
          <p:cNvPr id="20" name="Rectangle 10"/>
          <p:cNvSpPr>
            <a:spLocks noChangeArrowheads="1"/>
          </p:cNvSpPr>
          <p:nvPr/>
        </p:nvSpPr>
        <p:spPr bwMode="auto">
          <a:xfrm>
            <a:off x="1321702" y="1245047"/>
            <a:ext cx="7176310" cy="121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algn="ctr" eaLnBrk="1" hangingPunct="1">
              <a:spcBef>
                <a:spcPct val="0"/>
              </a:spcBef>
              <a:buClrTx/>
              <a:buFontTx/>
              <a:buNone/>
            </a:pPr>
            <a:r>
              <a:rPr lang="zh-CN" altLang="en-US" sz="3200" b="1" dirty="0">
                <a:latin typeface="方正小标宋简体" panose="02010601030101010101" pitchFamily="2" charset="-122"/>
                <a:ea typeface="方正小标宋简体" panose="02010601030101010101" pitchFamily="2" charset="-122"/>
              </a:rPr>
              <a:t>启动实施新型</a:t>
            </a:r>
            <a:r>
              <a:rPr lang="zh-CN" altLang="en-US" sz="3200" b="1" dirty="0" smtClean="0">
                <a:latin typeface="方正小标宋简体" panose="02010601030101010101" pitchFamily="2" charset="-122"/>
                <a:ea typeface="方正小标宋简体" panose="02010601030101010101" pitchFamily="2" charset="-122"/>
              </a:rPr>
              <a:t>职业农民</a:t>
            </a:r>
            <a:r>
              <a:rPr lang="zh-CN" altLang="en-US" sz="3200" b="1" dirty="0">
                <a:latin typeface="方正小标宋简体" panose="02010601030101010101" pitchFamily="2" charset="-122"/>
                <a:ea typeface="方正小标宋简体" panose="02010601030101010101" pitchFamily="2" charset="-122"/>
              </a:rPr>
              <a:t>培育</a:t>
            </a:r>
            <a:r>
              <a:rPr lang="zh-CN" altLang="en-US" sz="3200" b="1" dirty="0" smtClean="0">
                <a:latin typeface="方正小标宋简体" panose="02010601030101010101" pitchFamily="2" charset="-122"/>
                <a:ea typeface="方正小标宋简体" panose="02010601030101010101" pitchFamily="2" charset="-122"/>
              </a:rPr>
              <a:t>工程，</a:t>
            </a:r>
            <a:r>
              <a:rPr lang="en-US" altLang="zh-CN" sz="3200" b="1" dirty="0" smtClean="0">
                <a:latin typeface="方正小标宋简体" panose="02010601030101010101" pitchFamily="2" charset="-122"/>
                <a:ea typeface="方正小标宋简体" panose="02010601030101010101" pitchFamily="2" charset="-122"/>
              </a:rPr>
              <a:t>2014</a:t>
            </a:r>
            <a:r>
              <a:rPr lang="zh-CN" altLang="zh-CN" sz="3200" b="1" dirty="0" smtClean="0">
                <a:latin typeface="方正小标宋简体" panose="02010601030101010101" pitchFamily="2" charset="-122"/>
                <a:ea typeface="方正小标宋简体" panose="02010601030101010101" pitchFamily="2" charset="-122"/>
              </a:rPr>
              <a:t>年</a:t>
            </a:r>
            <a:r>
              <a:rPr lang="zh-CN" altLang="zh-CN" sz="3200" b="1" dirty="0">
                <a:latin typeface="方正小标宋简体" panose="02010601030101010101" pitchFamily="2" charset="-122"/>
                <a:ea typeface="方正小标宋简体" panose="02010601030101010101" pitchFamily="2" charset="-122"/>
              </a:rPr>
              <a:t>培育新型职业农民突破</a:t>
            </a:r>
            <a:r>
              <a:rPr lang="en-US" altLang="zh-CN" sz="4000" b="1" dirty="0">
                <a:solidFill>
                  <a:srgbClr val="FF0000"/>
                </a:solidFill>
                <a:latin typeface="方正小标宋简体" panose="02010601030101010101" pitchFamily="2" charset="-122"/>
                <a:ea typeface="方正小标宋简体" panose="02010601030101010101" pitchFamily="2" charset="-122"/>
              </a:rPr>
              <a:t>100</a:t>
            </a:r>
            <a:r>
              <a:rPr lang="zh-CN" altLang="zh-CN" sz="3200" b="1" dirty="0">
                <a:latin typeface="方正小标宋简体" panose="02010601030101010101" pitchFamily="2" charset="-122"/>
                <a:ea typeface="方正小标宋简体" panose="02010601030101010101" pitchFamily="2" charset="-122"/>
              </a:rPr>
              <a:t>万人。</a:t>
            </a:r>
            <a:endParaRPr lang="zh-CN" altLang="en-US" sz="3200" b="1" dirty="0">
              <a:latin typeface="方正小标宋简体" panose="02010601030101010101" pitchFamily="2" charset="-122"/>
              <a:ea typeface="方正小标宋简体" panose="02010601030101010101" pitchFamily="2" charset="-122"/>
            </a:endParaRPr>
          </a:p>
        </p:txBody>
      </p:sp>
    </p:spTree>
    <p:extLst>
      <p:ext uri="{BB962C8B-B14F-4D97-AF65-F5344CB8AC3E}">
        <p14:creationId xmlns:p14="http://schemas.microsoft.com/office/powerpoint/2010/main" val="4168539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灯片编号占位符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fontAlgn="base">
              <a:spcBef>
                <a:spcPct val="0"/>
              </a:spcBef>
              <a:spcAft>
                <a:spcPct val="0"/>
              </a:spcAft>
            </a:pPr>
            <a:r>
              <a:rPr lang="de-DE" altLang="en-US" smtClean="0">
                <a:solidFill>
                  <a:srgbClr val="000000"/>
                </a:solidFill>
                <a:latin typeface="Arial" pitchFamily="34" charset="0"/>
                <a:ea typeface="华文细黑" pitchFamily="2" charset="-122"/>
              </a:rPr>
              <a:t>Page </a:t>
            </a:r>
            <a:r>
              <a:rPr lang="de-DE" altLang="en-US" smtClean="0">
                <a:solidFill>
                  <a:srgbClr val="000000"/>
                </a:solidFill>
                <a:latin typeface="Arial" pitchFamily="34" charset="0"/>
                <a:ea typeface="华文细黑" pitchFamily="2" charset="-122"/>
                <a:sym typeface="MS UI Gothic" pitchFamily="34" charset="-128"/>
              </a:rPr>
              <a:t></a:t>
            </a:r>
            <a:r>
              <a:rPr lang="de-DE" altLang="en-US" smtClean="0">
                <a:solidFill>
                  <a:srgbClr val="000000"/>
                </a:solidFill>
                <a:latin typeface="Arial" pitchFamily="34" charset="0"/>
                <a:ea typeface="华文细黑" pitchFamily="2" charset="-122"/>
              </a:rPr>
              <a:t> </a:t>
            </a:r>
            <a:fld id="{FF3E38CF-3DF7-41FA-B388-282B3B035BAE}" type="slidenum">
              <a:rPr lang="zh-CN" altLang="en-US" smtClean="0">
                <a:solidFill>
                  <a:srgbClr val="000000"/>
                </a:solidFill>
                <a:latin typeface="Arial" pitchFamily="34" charset="0"/>
                <a:ea typeface="华文细黑" pitchFamily="2" charset="-122"/>
              </a:rPr>
              <a:pPr fontAlgn="base">
                <a:spcBef>
                  <a:spcPct val="0"/>
                </a:spcBef>
                <a:spcAft>
                  <a:spcPct val="0"/>
                </a:spcAft>
              </a:pPr>
              <a:t>13</a:t>
            </a:fld>
            <a:endParaRPr lang="en-US" altLang="zh-CN" smtClean="0">
              <a:solidFill>
                <a:srgbClr val="000000"/>
              </a:solidFill>
              <a:latin typeface="Arial" pitchFamily="34" charset="0"/>
              <a:ea typeface="华文细黑" pitchFamily="2" charset="-122"/>
            </a:endParaRPr>
          </a:p>
        </p:txBody>
      </p:sp>
      <p:sp>
        <p:nvSpPr>
          <p:cNvPr id="8203" name="Rectangle 10"/>
          <p:cNvSpPr>
            <a:spLocks noChangeArrowheads="1"/>
          </p:cNvSpPr>
          <p:nvPr/>
        </p:nvSpPr>
        <p:spPr bwMode="auto">
          <a:xfrm>
            <a:off x="769940" y="2564904"/>
            <a:ext cx="8377544" cy="2285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r>
              <a:rPr lang="zh-CN" altLang="zh-CN" sz="4000" b="1" dirty="0">
                <a:solidFill>
                  <a:srgbClr val="0000CC"/>
                </a:solidFill>
                <a:latin typeface="方正小标宋简体" panose="02010601030101010101" pitchFamily="2" charset="-122"/>
                <a:ea typeface="方正小标宋简体" panose="02010601030101010101" pitchFamily="2" charset="-122"/>
              </a:rPr>
              <a:t>整合各类资源，搭建基础</a:t>
            </a:r>
            <a:r>
              <a:rPr lang="zh-CN" altLang="zh-CN" sz="4000" b="1" dirty="0" smtClean="0">
                <a:solidFill>
                  <a:srgbClr val="0000CC"/>
                </a:solidFill>
                <a:latin typeface="方正小标宋简体" panose="02010601030101010101" pitchFamily="2" charset="-122"/>
                <a:ea typeface="方正小标宋简体" panose="02010601030101010101" pitchFamily="2" charset="-122"/>
              </a:rPr>
              <a:t>平台</a:t>
            </a:r>
            <a:endParaRPr lang="en-US" altLang="zh-CN" sz="4000" b="1" dirty="0" smtClean="0">
              <a:solidFill>
                <a:srgbClr val="0000CC"/>
              </a:solidFill>
              <a:latin typeface="方正小标宋简体" panose="02010601030101010101" pitchFamily="2" charset="-122"/>
              <a:ea typeface="方正小标宋简体" panose="02010601030101010101" pitchFamily="2" charset="-122"/>
            </a:endParaRPr>
          </a:p>
          <a:p>
            <a:pPr algn="ctr"/>
            <a:r>
              <a:rPr lang="zh-CN" altLang="zh-CN" sz="4000" b="1" dirty="0" smtClean="0">
                <a:solidFill>
                  <a:srgbClr val="0000CC"/>
                </a:solidFill>
                <a:latin typeface="方正小标宋简体" panose="02010601030101010101" pitchFamily="2" charset="-122"/>
                <a:ea typeface="方正小标宋简体" panose="02010601030101010101" pitchFamily="2" charset="-122"/>
              </a:rPr>
              <a:t>合力</a:t>
            </a:r>
            <a:r>
              <a:rPr lang="zh-CN" altLang="zh-CN" sz="4000" b="1" dirty="0">
                <a:solidFill>
                  <a:srgbClr val="0000CC"/>
                </a:solidFill>
                <a:latin typeface="方正小标宋简体" panose="02010601030101010101" pitchFamily="2" charset="-122"/>
                <a:ea typeface="方正小标宋简体" panose="02010601030101010101" pitchFamily="2" charset="-122"/>
              </a:rPr>
              <a:t>推动农业职业教育持续健康发展</a:t>
            </a:r>
            <a:endParaRPr lang="zh-CN" altLang="en-US" sz="4000" b="1" dirty="0" smtClean="0">
              <a:solidFill>
                <a:srgbClr val="0000CC"/>
              </a:solidFill>
              <a:latin typeface="方正小标宋简体" panose="02010601030101010101" pitchFamily="2" charset="-122"/>
              <a:ea typeface="方正小标宋简体" panose="02010601030101010101" pitchFamily="2" charset="-122"/>
            </a:endParaRPr>
          </a:p>
        </p:txBody>
      </p:sp>
      <p:grpSp>
        <p:nvGrpSpPr>
          <p:cNvPr id="8207" name="Group 32"/>
          <p:cNvGrpSpPr>
            <a:grpSpLocks/>
          </p:cNvGrpSpPr>
          <p:nvPr/>
        </p:nvGrpSpPr>
        <p:grpSpPr bwMode="auto">
          <a:xfrm>
            <a:off x="-65638" y="3068960"/>
            <a:ext cx="965229" cy="1049729"/>
            <a:chOff x="0" y="0"/>
            <a:chExt cx="520" cy="506"/>
          </a:xfrm>
        </p:grpSpPr>
        <p:grpSp>
          <p:nvGrpSpPr>
            <p:cNvPr id="8208" name="Group 33"/>
            <p:cNvGrpSpPr>
              <a:grpSpLocks/>
            </p:cNvGrpSpPr>
            <p:nvPr/>
          </p:nvGrpSpPr>
          <p:grpSpPr bwMode="auto">
            <a:xfrm>
              <a:off x="0" y="0"/>
              <a:ext cx="520" cy="506"/>
              <a:chOff x="-1" y="0"/>
              <a:chExt cx="1042" cy="1019"/>
            </a:xfrm>
          </p:grpSpPr>
          <p:grpSp>
            <p:nvGrpSpPr>
              <p:cNvPr id="8210" name="Group 34"/>
              <p:cNvGrpSpPr>
                <a:grpSpLocks/>
              </p:cNvGrpSpPr>
              <p:nvPr/>
            </p:nvGrpSpPr>
            <p:grpSpPr bwMode="auto">
              <a:xfrm>
                <a:off x="-1" y="0"/>
                <a:ext cx="1042" cy="1019"/>
                <a:chOff x="-1" y="0"/>
                <a:chExt cx="1042" cy="1019"/>
              </a:xfrm>
            </p:grpSpPr>
            <p:pic>
              <p:nvPicPr>
                <p:cNvPr id="8212" name="Picture 35"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3" name="Oval 36"/>
                <p:cNvSpPr>
                  <a:spLocks noChangeArrowheads="1"/>
                </p:cNvSpPr>
                <p:nvPr/>
              </p:nvSpPr>
              <p:spPr bwMode="auto">
                <a:xfrm>
                  <a:off x="0" y="0"/>
                  <a:ext cx="1035" cy="1019"/>
                </a:xfrm>
                <a:prstGeom prst="ellipse">
                  <a:avLst/>
                </a:prstGeom>
                <a:gradFill rotWithShape="1">
                  <a:gsLst>
                    <a:gs pos="0">
                      <a:schemeClr val="accent1"/>
                    </a:gs>
                    <a:gs pos="100000">
                      <a:schemeClr val="accent2"/>
                    </a:gs>
                  </a:gsLst>
                  <a:lin ang="5400000" scaled="1"/>
                </a:gradFill>
                <a:ln w="19050">
                  <a:solidFill>
                    <a:schemeClr val="bg1"/>
                  </a:solidFill>
                  <a:round/>
                  <a:headEnd/>
                  <a:tailEnd/>
                </a:ln>
              </p:spPr>
              <p:txBody>
                <a:bodyPr wrap="none"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endParaRPr lang="zh-CN" altLang="en-US" smtClean="0">
                    <a:solidFill>
                      <a:srgbClr val="000000"/>
                    </a:solidFill>
                    <a:latin typeface="Arial" pitchFamily="34" charset="0"/>
                    <a:ea typeface="华文细黑" pitchFamily="2" charset="-122"/>
                  </a:endParaRPr>
                </a:p>
              </p:txBody>
            </p:sp>
          </p:grpSp>
          <p:pic>
            <p:nvPicPr>
              <p:cNvPr id="8211" name="Picture 37"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09" name="WordArt 38"/>
            <p:cNvSpPr>
              <a:spLocks noChangeArrowheads="1" noChangeShapeType="1"/>
            </p:cNvSpPr>
            <p:nvPr/>
          </p:nvSpPr>
          <p:spPr bwMode="auto">
            <a:xfrm>
              <a:off x="170" y="136"/>
              <a:ext cx="168" cy="204"/>
            </a:xfrm>
            <a:prstGeom prst="rect">
              <a:avLst/>
            </a:prstGeom>
          </p:spPr>
          <p:txBody>
            <a:bodyPr wrap="none" fromWordArt="1">
              <a:prstTxWarp prst="textPlain">
                <a:avLst>
                  <a:gd name="adj" fmla="val 50000"/>
                </a:avLst>
              </a:prstTxWarp>
            </a:bodyPr>
            <a:lstStyle/>
            <a:p>
              <a:pPr algn="ctr"/>
              <a:r>
                <a:rPr lang="en-US" altLang="zh-CN" sz="2400" kern="10" dirty="0" smtClean="0">
                  <a:ln w="9525">
                    <a:solidFill>
                      <a:srgbClr val="FFFFFF"/>
                    </a:solidFill>
                    <a:round/>
                    <a:headEnd/>
                    <a:tailEnd/>
                  </a:ln>
                  <a:solidFill>
                    <a:srgbClr val="FFFFFF"/>
                  </a:solidFill>
                  <a:latin typeface="黑体"/>
                  <a:ea typeface="黑体"/>
                </a:rPr>
                <a:t>4</a:t>
              </a:r>
              <a:endParaRPr lang="zh-CN" altLang="en-US" sz="2400" kern="10" dirty="0" smtClean="0">
                <a:ln w="9525">
                  <a:solidFill>
                    <a:srgbClr val="FFFFFF"/>
                  </a:solidFill>
                  <a:round/>
                  <a:headEnd/>
                  <a:tailEnd/>
                </a:ln>
                <a:solidFill>
                  <a:srgbClr val="FFFFFF"/>
                </a:solidFill>
                <a:latin typeface="黑体"/>
                <a:ea typeface="黑体"/>
              </a:endParaRPr>
            </a:p>
          </p:txBody>
        </p:sp>
      </p:grpSp>
      <p:sp>
        <p:nvSpPr>
          <p:cNvPr id="2" name="标题 1"/>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2886647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fontAlgn="base">
              <a:spcBef>
                <a:spcPct val="0"/>
              </a:spcBef>
              <a:spcAft>
                <a:spcPct val="0"/>
              </a:spcAft>
              <a:buClrTx/>
              <a:buFontTx/>
              <a:buNone/>
            </a:pPr>
            <a:r>
              <a:rPr lang="de-DE" altLang="en-US" sz="1000" smtClean="0">
                <a:solidFill>
                  <a:srgbClr val="000000"/>
                </a:solidFill>
              </a:rPr>
              <a:t>Page </a:t>
            </a:r>
            <a:r>
              <a:rPr lang="de-DE" altLang="en-US" sz="1000" smtClean="0">
                <a:solidFill>
                  <a:srgbClr val="000000"/>
                </a:solidFill>
                <a:sym typeface="MS UI Gothic" pitchFamily="34" charset="-128"/>
              </a:rPr>
              <a:t></a:t>
            </a:r>
            <a:r>
              <a:rPr lang="de-DE" altLang="en-US" sz="1000" smtClean="0">
                <a:solidFill>
                  <a:srgbClr val="000000"/>
                </a:solidFill>
              </a:rPr>
              <a:t> </a:t>
            </a:r>
            <a:fld id="{62C1F4D2-C86C-4C52-BF76-AB4B9C0B7285}" type="slidenum">
              <a:rPr lang="zh-CN" altLang="en-US" sz="1000" smtClean="0">
                <a:solidFill>
                  <a:srgbClr val="000000"/>
                </a:solidFill>
              </a:rPr>
              <a:pPr fontAlgn="base">
                <a:spcBef>
                  <a:spcPct val="0"/>
                </a:spcBef>
                <a:spcAft>
                  <a:spcPct val="0"/>
                </a:spcAft>
                <a:buClrTx/>
                <a:buFontTx/>
                <a:buNone/>
              </a:pPr>
              <a:t>14</a:t>
            </a:fld>
            <a:endParaRPr lang="en-US" altLang="zh-CN" sz="1000" smtClean="0">
              <a:solidFill>
                <a:srgbClr val="000000"/>
              </a:solidFill>
            </a:endParaRPr>
          </a:p>
        </p:txBody>
      </p:sp>
      <p:sp>
        <p:nvSpPr>
          <p:cNvPr id="10243" name="Rectangle 2"/>
          <p:cNvSpPr>
            <a:spLocks noGrp="1" noChangeArrowheads="1"/>
          </p:cNvSpPr>
          <p:nvPr>
            <p:ph type="title"/>
          </p:nvPr>
        </p:nvSpPr>
        <p:spPr>
          <a:xfrm>
            <a:off x="179388" y="188640"/>
            <a:ext cx="8964612" cy="592137"/>
          </a:xfrm>
        </p:spPr>
        <p:txBody>
          <a:bodyPr/>
          <a:lstStyle/>
          <a:p>
            <a:pPr eaLnBrk="1" hangingPunct="1"/>
            <a:r>
              <a:rPr lang="zh-CN" altLang="zh-CN" sz="3200" dirty="0" smtClean="0">
                <a:latin typeface="黑体" pitchFamily="49" charset="-122"/>
                <a:ea typeface="黑体" pitchFamily="49" charset="-122"/>
              </a:rPr>
              <a:t>整合各类资源，推动农业职业教育持续健康发展</a:t>
            </a:r>
            <a:endParaRPr lang="en-US" altLang="zh-CN" sz="3200" dirty="0" smtClean="0">
              <a:latin typeface="黑体" pitchFamily="49" charset="-122"/>
              <a:ea typeface="黑体" pitchFamily="49" charset="-122"/>
            </a:endParaRPr>
          </a:p>
        </p:txBody>
      </p:sp>
      <p:sp>
        <p:nvSpPr>
          <p:cNvPr id="10244" name="AutoShape 3"/>
          <p:cNvSpPr>
            <a:spLocks noChangeArrowheads="1"/>
          </p:cNvSpPr>
          <p:nvPr/>
        </p:nvSpPr>
        <p:spPr bwMode="auto">
          <a:xfrm>
            <a:off x="1181538" y="1380579"/>
            <a:ext cx="7435850" cy="1256333"/>
          </a:xfrm>
          <a:prstGeom prst="roundRect">
            <a:avLst>
              <a:gd name="adj" fmla="val 16667"/>
            </a:avLst>
          </a:prstGeom>
          <a:gradFill rotWithShape="1">
            <a:gsLst>
              <a:gs pos="0">
                <a:schemeClr val="bg1"/>
              </a:gs>
              <a:gs pos="100000">
                <a:schemeClr val="bg2"/>
              </a:gs>
            </a:gsLst>
            <a:lin ang="2700000" scaled="1"/>
          </a:gradFill>
          <a:ln w="9525">
            <a:solidFill>
              <a:schemeClr val="bg2"/>
            </a:solidFill>
            <a:round/>
            <a:headEnd/>
            <a:tailEnd/>
          </a:ln>
        </p:spPr>
        <p:txBody>
          <a:bodyPr wrap="none" anchor="ct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eaLnBrk="1" hangingPunct="1">
              <a:spcBef>
                <a:spcPct val="0"/>
              </a:spcBef>
              <a:buClrTx/>
              <a:buFontTx/>
              <a:buNone/>
            </a:pPr>
            <a:endParaRPr lang="zh-CN" altLang="en-US" sz="1800">
              <a:solidFill>
                <a:srgbClr val="000000"/>
              </a:solidFill>
            </a:endParaRPr>
          </a:p>
        </p:txBody>
      </p:sp>
      <p:sp>
        <p:nvSpPr>
          <p:cNvPr id="10245" name="Rectangle 4"/>
          <p:cNvSpPr>
            <a:spLocks noChangeArrowheads="1"/>
          </p:cNvSpPr>
          <p:nvPr/>
        </p:nvSpPr>
        <p:spPr bwMode="auto">
          <a:xfrm>
            <a:off x="1163638" y="1818481"/>
            <a:ext cx="7440612"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eaLnBrk="1" hangingPunct="1">
              <a:spcBef>
                <a:spcPct val="0"/>
              </a:spcBef>
              <a:buClrTx/>
              <a:buFontTx/>
              <a:buNone/>
            </a:pPr>
            <a:r>
              <a:rPr lang="zh-CN" altLang="en-US" sz="2800" b="1" dirty="0">
                <a:solidFill>
                  <a:srgbClr val="000000"/>
                </a:solidFill>
                <a:latin typeface="黑体" pitchFamily="49" charset="-122"/>
                <a:ea typeface="黑体" pitchFamily="49" charset="-122"/>
              </a:rPr>
              <a:t>强化师资队伍和实训基地建设，积极培养“双师型”教师队伍</a:t>
            </a:r>
          </a:p>
        </p:txBody>
      </p:sp>
      <p:sp>
        <p:nvSpPr>
          <p:cNvPr id="10246" name="AutoShape 5"/>
          <p:cNvSpPr>
            <a:spLocks noChangeArrowheads="1"/>
          </p:cNvSpPr>
          <p:nvPr/>
        </p:nvSpPr>
        <p:spPr bwMode="auto">
          <a:xfrm>
            <a:off x="1225550" y="2981896"/>
            <a:ext cx="7450138" cy="1167184"/>
          </a:xfrm>
          <a:prstGeom prst="roundRect">
            <a:avLst>
              <a:gd name="adj" fmla="val 16667"/>
            </a:avLst>
          </a:prstGeom>
          <a:gradFill rotWithShape="1">
            <a:gsLst>
              <a:gs pos="0">
                <a:schemeClr val="bg1"/>
              </a:gs>
              <a:gs pos="100000">
                <a:schemeClr val="bg2"/>
              </a:gs>
            </a:gsLst>
            <a:lin ang="2700000" scaled="1"/>
          </a:gradFill>
          <a:ln w="9525">
            <a:solidFill>
              <a:schemeClr val="bg2"/>
            </a:solidFill>
            <a:round/>
            <a:headEnd/>
            <a:tailEnd/>
          </a:ln>
        </p:spPr>
        <p:txBody>
          <a:bodyPr wrap="none" anchor="ct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eaLnBrk="1" hangingPunct="1">
              <a:spcBef>
                <a:spcPct val="0"/>
              </a:spcBef>
              <a:buClrTx/>
              <a:buFontTx/>
              <a:buNone/>
            </a:pPr>
            <a:endParaRPr lang="zh-CN" altLang="en-US" sz="1800">
              <a:solidFill>
                <a:srgbClr val="000000"/>
              </a:solidFill>
              <a:latin typeface="黑体" pitchFamily="49" charset="-122"/>
              <a:ea typeface="黑体" pitchFamily="49" charset="-122"/>
            </a:endParaRPr>
          </a:p>
        </p:txBody>
      </p:sp>
      <p:sp>
        <p:nvSpPr>
          <p:cNvPr id="10247" name="Rectangle 6"/>
          <p:cNvSpPr>
            <a:spLocks noChangeArrowheads="1"/>
          </p:cNvSpPr>
          <p:nvPr/>
        </p:nvSpPr>
        <p:spPr bwMode="auto">
          <a:xfrm>
            <a:off x="1239837" y="2997200"/>
            <a:ext cx="7364413" cy="1079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algn="ctr" eaLnBrk="1" hangingPunct="1">
              <a:spcBef>
                <a:spcPct val="0"/>
              </a:spcBef>
              <a:buClrTx/>
              <a:buFontTx/>
              <a:buNone/>
            </a:pPr>
            <a:r>
              <a:rPr lang="zh-CN" altLang="en-US" sz="2800" b="1" dirty="0">
                <a:solidFill>
                  <a:srgbClr val="000000"/>
                </a:solidFill>
                <a:latin typeface="黑体" pitchFamily="49" charset="-122"/>
                <a:ea typeface="黑体" pitchFamily="49" charset="-122"/>
              </a:rPr>
              <a:t>依托农广校、职业院校等筹建全国性农民学院</a:t>
            </a:r>
          </a:p>
        </p:txBody>
      </p:sp>
      <p:sp>
        <p:nvSpPr>
          <p:cNvPr id="10248" name="AutoShape 7"/>
          <p:cNvSpPr>
            <a:spLocks noChangeArrowheads="1"/>
          </p:cNvSpPr>
          <p:nvPr/>
        </p:nvSpPr>
        <p:spPr bwMode="auto">
          <a:xfrm>
            <a:off x="1225550" y="4679628"/>
            <a:ext cx="7450138" cy="1269652"/>
          </a:xfrm>
          <a:prstGeom prst="roundRect">
            <a:avLst>
              <a:gd name="adj" fmla="val 16667"/>
            </a:avLst>
          </a:prstGeom>
          <a:gradFill rotWithShape="1">
            <a:gsLst>
              <a:gs pos="0">
                <a:schemeClr val="bg1"/>
              </a:gs>
              <a:gs pos="100000">
                <a:schemeClr val="bg2"/>
              </a:gs>
            </a:gsLst>
            <a:lin ang="2700000" scaled="1"/>
          </a:gradFill>
          <a:ln w="9525">
            <a:solidFill>
              <a:schemeClr val="bg2"/>
            </a:solidFill>
            <a:round/>
            <a:headEnd/>
            <a:tailEnd/>
          </a:ln>
        </p:spPr>
        <p:txBody>
          <a:bodyPr wrap="none" anchor="ct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eaLnBrk="1" hangingPunct="1">
              <a:spcBef>
                <a:spcPct val="0"/>
              </a:spcBef>
              <a:buClrTx/>
              <a:buFontTx/>
              <a:buNone/>
            </a:pPr>
            <a:endParaRPr lang="zh-CN" altLang="en-US" sz="1800" dirty="0">
              <a:solidFill>
                <a:srgbClr val="000000"/>
              </a:solidFill>
            </a:endParaRPr>
          </a:p>
        </p:txBody>
      </p:sp>
      <p:sp>
        <p:nvSpPr>
          <p:cNvPr id="10249" name="Rectangle 8"/>
          <p:cNvSpPr>
            <a:spLocks noChangeArrowheads="1"/>
          </p:cNvSpPr>
          <p:nvPr/>
        </p:nvSpPr>
        <p:spPr bwMode="auto">
          <a:xfrm>
            <a:off x="1394582" y="4679629"/>
            <a:ext cx="7056511" cy="112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eaLnBrk="1" hangingPunct="1">
              <a:spcBef>
                <a:spcPct val="0"/>
              </a:spcBef>
              <a:buClrTx/>
              <a:buFontTx/>
              <a:buNone/>
            </a:pPr>
            <a:r>
              <a:rPr lang="zh-CN" altLang="en-US" sz="2400" b="1" dirty="0">
                <a:solidFill>
                  <a:srgbClr val="000000"/>
                </a:solidFill>
                <a:latin typeface="黑体" pitchFamily="49" charset="-122"/>
                <a:ea typeface="黑体" pitchFamily="49" charset="-122"/>
              </a:rPr>
              <a:t>开发建设智慧农民云</a:t>
            </a:r>
            <a:r>
              <a:rPr lang="zh-CN" altLang="en-US" sz="2400" b="1" dirty="0" smtClean="0">
                <a:solidFill>
                  <a:srgbClr val="000000"/>
                </a:solidFill>
                <a:latin typeface="黑体" pitchFamily="49" charset="-122"/>
                <a:ea typeface="黑体" pitchFamily="49" charset="-122"/>
              </a:rPr>
              <a:t>平台，</a:t>
            </a:r>
            <a:r>
              <a:rPr lang="zh-CN" altLang="zh-CN" sz="2400" b="1" dirty="0">
                <a:latin typeface="黑体" panose="02010609060101010101" pitchFamily="49" charset="-122"/>
                <a:ea typeface="黑体" panose="02010609060101010101" pitchFamily="49" charset="-122"/>
              </a:rPr>
              <a:t>打造集在线学习、移动互联服务、在线管理考核、对接农村电商于一体的信息化平台</a:t>
            </a:r>
            <a:r>
              <a:rPr lang="zh-CN" altLang="zh-CN" b="1" dirty="0">
                <a:latin typeface="黑体" panose="02010609060101010101" pitchFamily="49" charset="-122"/>
                <a:ea typeface="黑体" panose="02010609060101010101" pitchFamily="49" charset="-122"/>
              </a:rPr>
              <a:t>。</a:t>
            </a:r>
            <a:endParaRPr lang="zh-CN" altLang="en-US" b="1" dirty="0">
              <a:solidFill>
                <a:srgbClr val="000000"/>
              </a:solidFill>
              <a:latin typeface="黑体" pitchFamily="49" charset="-122"/>
              <a:ea typeface="黑体" pitchFamily="49" charset="-122"/>
            </a:endParaRPr>
          </a:p>
        </p:txBody>
      </p:sp>
      <p:grpSp>
        <p:nvGrpSpPr>
          <p:cNvPr id="10250" name="Group 11"/>
          <p:cNvGrpSpPr>
            <a:grpSpLocks/>
          </p:cNvGrpSpPr>
          <p:nvPr/>
        </p:nvGrpSpPr>
        <p:grpSpPr bwMode="auto">
          <a:xfrm>
            <a:off x="344488" y="1617613"/>
            <a:ext cx="825500" cy="803275"/>
            <a:chOff x="0" y="0"/>
            <a:chExt cx="384" cy="375"/>
          </a:xfrm>
        </p:grpSpPr>
        <p:grpSp>
          <p:nvGrpSpPr>
            <p:cNvPr id="10265" name="Group 12"/>
            <p:cNvGrpSpPr>
              <a:grpSpLocks/>
            </p:cNvGrpSpPr>
            <p:nvPr/>
          </p:nvGrpSpPr>
          <p:grpSpPr bwMode="auto">
            <a:xfrm>
              <a:off x="0" y="0"/>
              <a:ext cx="384" cy="375"/>
              <a:chOff x="0" y="0"/>
              <a:chExt cx="1042" cy="1019"/>
            </a:xfrm>
          </p:grpSpPr>
          <p:grpSp>
            <p:nvGrpSpPr>
              <p:cNvPr id="10267" name="Group 13"/>
              <p:cNvGrpSpPr>
                <a:grpSpLocks/>
              </p:cNvGrpSpPr>
              <p:nvPr/>
            </p:nvGrpSpPr>
            <p:grpSpPr bwMode="auto">
              <a:xfrm>
                <a:off x="0" y="0"/>
                <a:ext cx="1042" cy="1019"/>
                <a:chOff x="0" y="0"/>
                <a:chExt cx="1042" cy="1019"/>
              </a:xfrm>
            </p:grpSpPr>
            <p:pic>
              <p:nvPicPr>
                <p:cNvPr id="10269" name="Picture 14"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0" name="Oval 15"/>
                <p:cNvSpPr>
                  <a:spLocks noChangeArrowheads="1"/>
                </p:cNvSpPr>
                <p:nvPr/>
              </p:nvSpPr>
              <p:spPr bwMode="auto">
                <a:xfrm>
                  <a:off x="0" y="0"/>
                  <a:ext cx="1035" cy="1019"/>
                </a:xfrm>
                <a:prstGeom prst="ellipse">
                  <a:avLst/>
                </a:prstGeom>
                <a:gradFill rotWithShape="1">
                  <a:gsLst>
                    <a:gs pos="0">
                      <a:schemeClr val="accent1"/>
                    </a:gs>
                    <a:gs pos="100000">
                      <a:schemeClr val="accent2"/>
                    </a:gs>
                  </a:gsLst>
                  <a:lin ang="5400000" scaled="1"/>
                </a:gradFill>
                <a:ln w="19050">
                  <a:solidFill>
                    <a:schemeClr val="bg1"/>
                  </a:solidFill>
                  <a:round/>
                  <a:headEnd/>
                  <a:tailEnd/>
                </a:ln>
              </p:spPr>
              <p:txBody>
                <a:bodyPr wrap="none" anchor="ct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eaLnBrk="1" hangingPunct="1">
                    <a:spcBef>
                      <a:spcPct val="0"/>
                    </a:spcBef>
                    <a:buClrTx/>
                    <a:buFontTx/>
                    <a:buNone/>
                  </a:pPr>
                  <a:endParaRPr lang="zh-CN" altLang="en-US" sz="1800">
                    <a:solidFill>
                      <a:srgbClr val="000000"/>
                    </a:solidFill>
                  </a:endParaRPr>
                </a:p>
              </p:txBody>
            </p:sp>
          </p:grpSp>
          <p:pic>
            <p:nvPicPr>
              <p:cNvPr id="10268" name="Picture 16"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66" name="WordArt 17"/>
            <p:cNvSpPr>
              <a:spLocks noChangeArrowheads="1" noChangeShapeType="1"/>
            </p:cNvSpPr>
            <p:nvPr/>
          </p:nvSpPr>
          <p:spPr bwMode="auto">
            <a:xfrm>
              <a:off x="131" y="101"/>
              <a:ext cx="87" cy="151"/>
            </a:xfrm>
            <a:prstGeom prst="rect">
              <a:avLst/>
            </a:prstGeom>
          </p:spPr>
          <p:txBody>
            <a:bodyPr wrap="none" fromWordArt="1">
              <a:prstTxWarp prst="textPlain">
                <a:avLst>
                  <a:gd name="adj" fmla="val 50000"/>
                </a:avLst>
              </a:prstTxWarp>
            </a:bodyPr>
            <a:lstStyle/>
            <a:p>
              <a:pPr algn="ctr"/>
              <a:r>
                <a:rPr lang="en-US" altLang="zh-CN" sz="2400" kern="10">
                  <a:ln w="9525">
                    <a:solidFill>
                      <a:srgbClr val="FFFFFF"/>
                    </a:solidFill>
                    <a:round/>
                    <a:headEnd/>
                    <a:tailEnd/>
                  </a:ln>
                  <a:solidFill>
                    <a:srgbClr val="FFFFFF"/>
                  </a:solidFill>
                  <a:latin typeface="黑体"/>
                  <a:ea typeface="黑体"/>
                </a:rPr>
                <a:t>1</a:t>
              </a:r>
              <a:endParaRPr lang="zh-CN" altLang="en-US" sz="2400" kern="10">
                <a:ln w="9525">
                  <a:solidFill>
                    <a:srgbClr val="FFFFFF"/>
                  </a:solidFill>
                  <a:round/>
                  <a:headEnd/>
                  <a:tailEnd/>
                </a:ln>
                <a:solidFill>
                  <a:srgbClr val="FFFFFF"/>
                </a:solidFill>
                <a:latin typeface="黑体"/>
                <a:ea typeface="黑体"/>
              </a:endParaRPr>
            </a:p>
          </p:txBody>
        </p:sp>
      </p:grpSp>
      <p:grpSp>
        <p:nvGrpSpPr>
          <p:cNvPr id="10251" name="Group 25"/>
          <p:cNvGrpSpPr>
            <a:grpSpLocks/>
          </p:cNvGrpSpPr>
          <p:nvPr/>
        </p:nvGrpSpPr>
        <p:grpSpPr bwMode="auto">
          <a:xfrm>
            <a:off x="388938" y="4857973"/>
            <a:ext cx="825500" cy="803275"/>
            <a:chOff x="0" y="0"/>
            <a:chExt cx="520" cy="506"/>
          </a:xfrm>
        </p:grpSpPr>
        <p:grpSp>
          <p:nvGrpSpPr>
            <p:cNvPr id="10259" name="Group 26"/>
            <p:cNvGrpSpPr>
              <a:grpSpLocks/>
            </p:cNvGrpSpPr>
            <p:nvPr/>
          </p:nvGrpSpPr>
          <p:grpSpPr bwMode="auto">
            <a:xfrm>
              <a:off x="0" y="0"/>
              <a:ext cx="520" cy="506"/>
              <a:chOff x="0" y="0"/>
              <a:chExt cx="1042" cy="1019"/>
            </a:xfrm>
          </p:grpSpPr>
          <p:grpSp>
            <p:nvGrpSpPr>
              <p:cNvPr id="10261" name="Group 27"/>
              <p:cNvGrpSpPr>
                <a:grpSpLocks/>
              </p:cNvGrpSpPr>
              <p:nvPr/>
            </p:nvGrpSpPr>
            <p:grpSpPr bwMode="auto">
              <a:xfrm>
                <a:off x="0" y="0"/>
                <a:ext cx="1042" cy="1019"/>
                <a:chOff x="0" y="0"/>
                <a:chExt cx="1042" cy="1019"/>
              </a:xfrm>
            </p:grpSpPr>
            <p:pic>
              <p:nvPicPr>
                <p:cNvPr id="10263" name="Picture 28"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4" name="Oval 29"/>
                <p:cNvSpPr>
                  <a:spLocks noChangeArrowheads="1"/>
                </p:cNvSpPr>
                <p:nvPr/>
              </p:nvSpPr>
              <p:spPr bwMode="auto">
                <a:xfrm>
                  <a:off x="0" y="0"/>
                  <a:ext cx="1035" cy="1019"/>
                </a:xfrm>
                <a:prstGeom prst="ellipse">
                  <a:avLst/>
                </a:prstGeom>
                <a:gradFill rotWithShape="1">
                  <a:gsLst>
                    <a:gs pos="0">
                      <a:schemeClr val="accent1"/>
                    </a:gs>
                    <a:gs pos="100000">
                      <a:schemeClr val="accent2"/>
                    </a:gs>
                  </a:gsLst>
                  <a:lin ang="5400000" scaled="1"/>
                </a:gradFill>
                <a:ln w="19050">
                  <a:solidFill>
                    <a:schemeClr val="bg1"/>
                  </a:solidFill>
                  <a:round/>
                  <a:headEnd/>
                  <a:tailEnd/>
                </a:ln>
              </p:spPr>
              <p:txBody>
                <a:bodyPr wrap="none" anchor="ct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eaLnBrk="1" hangingPunct="1">
                    <a:spcBef>
                      <a:spcPct val="0"/>
                    </a:spcBef>
                    <a:buClrTx/>
                    <a:buFontTx/>
                    <a:buNone/>
                  </a:pPr>
                  <a:endParaRPr lang="zh-CN" altLang="en-US" sz="1800">
                    <a:solidFill>
                      <a:srgbClr val="000000"/>
                    </a:solidFill>
                  </a:endParaRPr>
                </a:p>
              </p:txBody>
            </p:sp>
          </p:grpSp>
          <p:pic>
            <p:nvPicPr>
              <p:cNvPr id="10262" name="Picture 30"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60" name="WordArt 31"/>
            <p:cNvSpPr>
              <a:spLocks noChangeArrowheads="1" noChangeShapeType="1"/>
            </p:cNvSpPr>
            <p:nvPr/>
          </p:nvSpPr>
          <p:spPr bwMode="auto">
            <a:xfrm>
              <a:off x="194" y="136"/>
              <a:ext cx="144" cy="204"/>
            </a:xfrm>
            <a:prstGeom prst="rect">
              <a:avLst/>
            </a:prstGeom>
          </p:spPr>
          <p:txBody>
            <a:bodyPr wrap="none" fromWordArt="1">
              <a:prstTxWarp prst="textPlain">
                <a:avLst>
                  <a:gd name="adj" fmla="val 50000"/>
                </a:avLst>
              </a:prstTxWarp>
            </a:bodyPr>
            <a:lstStyle/>
            <a:p>
              <a:pPr algn="ctr"/>
              <a:r>
                <a:rPr lang="en-US" altLang="zh-CN" sz="2400" kern="10" dirty="0">
                  <a:ln w="9525">
                    <a:solidFill>
                      <a:srgbClr val="FFFFFF"/>
                    </a:solidFill>
                    <a:round/>
                    <a:headEnd/>
                    <a:tailEnd/>
                  </a:ln>
                  <a:solidFill>
                    <a:srgbClr val="FFFFFF"/>
                  </a:solidFill>
                  <a:latin typeface="黑体"/>
                  <a:ea typeface="黑体"/>
                </a:rPr>
                <a:t>3</a:t>
              </a:r>
              <a:endParaRPr lang="zh-CN" altLang="en-US" sz="2400" kern="10" dirty="0">
                <a:ln w="9525">
                  <a:solidFill>
                    <a:srgbClr val="FFFFFF"/>
                  </a:solidFill>
                  <a:round/>
                  <a:headEnd/>
                  <a:tailEnd/>
                </a:ln>
                <a:solidFill>
                  <a:srgbClr val="FFFFFF"/>
                </a:solidFill>
                <a:latin typeface="黑体"/>
                <a:ea typeface="黑体"/>
              </a:endParaRPr>
            </a:p>
          </p:txBody>
        </p:sp>
      </p:grpSp>
      <p:grpSp>
        <p:nvGrpSpPr>
          <p:cNvPr id="10252" name="Group 18"/>
          <p:cNvGrpSpPr>
            <a:grpSpLocks/>
          </p:cNvGrpSpPr>
          <p:nvPr/>
        </p:nvGrpSpPr>
        <p:grpSpPr bwMode="auto">
          <a:xfrm>
            <a:off x="346075" y="3129781"/>
            <a:ext cx="825500" cy="803275"/>
            <a:chOff x="0" y="0"/>
            <a:chExt cx="520" cy="506"/>
          </a:xfrm>
        </p:grpSpPr>
        <p:grpSp>
          <p:nvGrpSpPr>
            <p:cNvPr id="10253" name="Group 19"/>
            <p:cNvGrpSpPr>
              <a:grpSpLocks/>
            </p:cNvGrpSpPr>
            <p:nvPr/>
          </p:nvGrpSpPr>
          <p:grpSpPr bwMode="auto">
            <a:xfrm>
              <a:off x="0" y="0"/>
              <a:ext cx="520" cy="506"/>
              <a:chOff x="0" y="0"/>
              <a:chExt cx="1042" cy="1019"/>
            </a:xfrm>
          </p:grpSpPr>
          <p:grpSp>
            <p:nvGrpSpPr>
              <p:cNvPr id="10255" name="Group 20"/>
              <p:cNvGrpSpPr>
                <a:grpSpLocks/>
              </p:cNvGrpSpPr>
              <p:nvPr/>
            </p:nvGrpSpPr>
            <p:grpSpPr bwMode="auto">
              <a:xfrm>
                <a:off x="0" y="0"/>
                <a:ext cx="1042" cy="1019"/>
                <a:chOff x="0" y="0"/>
                <a:chExt cx="1042" cy="1019"/>
              </a:xfrm>
            </p:grpSpPr>
            <p:pic>
              <p:nvPicPr>
                <p:cNvPr id="10257" name="Picture 21"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8" name="Oval 22"/>
                <p:cNvSpPr>
                  <a:spLocks noChangeArrowheads="1"/>
                </p:cNvSpPr>
                <p:nvPr/>
              </p:nvSpPr>
              <p:spPr bwMode="auto">
                <a:xfrm>
                  <a:off x="0" y="0"/>
                  <a:ext cx="1035" cy="1019"/>
                </a:xfrm>
                <a:prstGeom prst="ellipse">
                  <a:avLst/>
                </a:prstGeom>
                <a:gradFill rotWithShape="1">
                  <a:gsLst>
                    <a:gs pos="0">
                      <a:schemeClr val="accent1"/>
                    </a:gs>
                    <a:gs pos="100000">
                      <a:schemeClr val="accent2"/>
                    </a:gs>
                  </a:gsLst>
                  <a:lin ang="5400000" scaled="1"/>
                </a:gradFill>
                <a:ln w="19050">
                  <a:solidFill>
                    <a:schemeClr val="bg1"/>
                  </a:solidFill>
                  <a:round/>
                  <a:headEnd/>
                  <a:tailEnd/>
                </a:ln>
              </p:spPr>
              <p:txBody>
                <a:bodyPr wrap="none" anchor="ct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eaLnBrk="1" hangingPunct="1">
                    <a:spcBef>
                      <a:spcPct val="0"/>
                    </a:spcBef>
                    <a:buClrTx/>
                    <a:buFontTx/>
                    <a:buNone/>
                  </a:pPr>
                  <a:endParaRPr lang="zh-CN" altLang="en-US" sz="1800">
                    <a:solidFill>
                      <a:srgbClr val="000000"/>
                    </a:solidFill>
                  </a:endParaRPr>
                </a:p>
              </p:txBody>
            </p:sp>
          </p:grpSp>
          <p:pic>
            <p:nvPicPr>
              <p:cNvPr id="10256" name="Picture 23"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54" name="WordArt 24"/>
            <p:cNvSpPr>
              <a:spLocks noChangeArrowheads="1" noChangeShapeType="1"/>
            </p:cNvSpPr>
            <p:nvPr/>
          </p:nvSpPr>
          <p:spPr bwMode="auto">
            <a:xfrm>
              <a:off x="194" y="136"/>
              <a:ext cx="144" cy="204"/>
            </a:xfrm>
            <a:prstGeom prst="rect">
              <a:avLst/>
            </a:prstGeom>
          </p:spPr>
          <p:txBody>
            <a:bodyPr wrap="none" fromWordArt="1">
              <a:prstTxWarp prst="textPlain">
                <a:avLst>
                  <a:gd name="adj" fmla="val 50000"/>
                </a:avLst>
              </a:prstTxWarp>
            </a:bodyPr>
            <a:lstStyle/>
            <a:p>
              <a:pPr algn="ctr"/>
              <a:r>
                <a:rPr lang="en-US" altLang="zh-CN" sz="2400" kern="10">
                  <a:ln w="9525">
                    <a:solidFill>
                      <a:srgbClr val="FFFFFF"/>
                    </a:solidFill>
                    <a:round/>
                    <a:headEnd/>
                    <a:tailEnd/>
                  </a:ln>
                  <a:solidFill>
                    <a:srgbClr val="FFFFFF"/>
                  </a:solidFill>
                  <a:latin typeface="黑体"/>
                  <a:ea typeface="黑体"/>
                </a:rPr>
                <a:t>2</a:t>
              </a:r>
              <a:endParaRPr lang="zh-CN" altLang="en-US" sz="2400" kern="10">
                <a:ln w="9525">
                  <a:solidFill>
                    <a:srgbClr val="FFFFFF"/>
                  </a:solidFill>
                  <a:round/>
                  <a:headEnd/>
                  <a:tailEnd/>
                </a:ln>
                <a:solidFill>
                  <a:srgbClr val="FFFFFF"/>
                </a:solidFill>
                <a:latin typeface="黑体"/>
                <a:ea typeface="黑体"/>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灯片编号占位符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fontAlgn="base">
              <a:spcBef>
                <a:spcPct val="0"/>
              </a:spcBef>
              <a:spcAft>
                <a:spcPct val="0"/>
              </a:spcAft>
              <a:buClrTx/>
              <a:buFontTx/>
              <a:buNone/>
            </a:pPr>
            <a:r>
              <a:rPr lang="de-DE" altLang="en-US" sz="1000" smtClean="0">
                <a:solidFill>
                  <a:srgbClr val="000000"/>
                </a:solidFill>
              </a:rPr>
              <a:t>Page </a:t>
            </a:r>
            <a:r>
              <a:rPr lang="de-DE" altLang="en-US" sz="1000" smtClean="0">
                <a:solidFill>
                  <a:srgbClr val="000000"/>
                </a:solidFill>
                <a:sym typeface="MS UI Gothic" pitchFamily="34" charset="-128"/>
              </a:rPr>
              <a:t></a:t>
            </a:r>
            <a:r>
              <a:rPr lang="de-DE" altLang="en-US" sz="1000" smtClean="0">
                <a:solidFill>
                  <a:srgbClr val="000000"/>
                </a:solidFill>
              </a:rPr>
              <a:t> </a:t>
            </a:r>
            <a:fld id="{6D6D46BD-7F68-4A89-A466-609214FF689E}" type="slidenum">
              <a:rPr lang="zh-CN" altLang="en-US" sz="1000" smtClean="0">
                <a:solidFill>
                  <a:srgbClr val="000000"/>
                </a:solidFill>
              </a:rPr>
              <a:pPr fontAlgn="base">
                <a:spcBef>
                  <a:spcPct val="0"/>
                </a:spcBef>
                <a:spcAft>
                  <a:spcPct val="0"/>
                </a:spcAft>
                <a:buClrTx/>
                <a:buFontTx/>
                <a:buNone/>
              </a:pPr>
              <a:t>15</a:t>
            </a:fld>
            <a:endParaRPr lang="en-US" altLang="zh-CN" sz="1000" smtClean="0">
              <a:solidFill>
                <a:srgbClr val="000000"/>
              </a:solidFill>
            </a:endParaRPr>
          </a:p>
        </p:txBody>
      </p:sp>
      <p:sp>
        <p:nvSpPr>
          <p:cNvPr id="11267" name="Rectangle 2"/>
          <p:cNvSpPr>
            <a:spLocks noGrp="1" noChangeArrowheads="1"/>
          </p:cNvSpPr>
          <p:nvPr>
            <p:ph type="title"/>
          </p:nvPr>
        </p:nvSpPr>
        <p:spPr>
          <a:xfrm>
            <a:off x="417512" y="332656"/>
            <a:ext cx="8207375" cy="720081"/>
          </a:xfrm>
        </p:spPr>
        <p:txBody>
          <a:bodyPr/>
          <a:lstStyle/>
          <a:p>
            <a:pPr eaLnBrk="1" hangingPunct="1"/>
            <a:r>
              <a:rPr lang="en-US" altLang="zh-CN" sz="3200" dirty="0" smtClean="0">
                <a:latin typeface="黑体" pitchFamily="49" charset="-122"/>
                <a:ea typeface="黑体" pitchFamily="49" charset="-122"/>
              </a:rPr>
              <a:t>      </a:t>
            </a:r>
            <a:r>
              <a:rPr lang="zh-CN" altLang="zh-CN" sz="3600" dirty="0" smtClean="0">
                <a:latin typeface="黑体" pitchFamily="49" charset="-122"/>
                <a:ea typeface="黑体" pitchFamily="49" charset="-122"/>
              </a:rPr>
              <a:t>农业职业教育</a:t>
            </a:r>
            <a:r>
              <a:rPr lang="zh-CN" altLang="en-US" sz="3600" dirty="0" smtClean="0">
                <a:latin typeface="黑体" pitchFamily="49" charset="-122"/>
                <a:ea typeface="黑体" pitchFamily="49" charset="-122"/>
              </a:rPr>
              <a:t>发展面临困境</a:t>
            </a:r>
            <a:r>
              <a:rPr lang="zh-CN" altLang="en-US" sz="3600" dirty="0" smtClean="0">
                <a:solidFill>
                  <a:srgbClr val="FF0000"/>
                </a:solidFill>
                <a:latin typeface="黑体" pitchFamily="49" charset="-122"/>
                <a:ea typeface="黑体" pitchFamily="49" charset="-122"/>
              </a:rPr>
              <a:t/>
            </a:r>
            <a:br>
              <a:rPr lang="zh-CN" altLang="en-US" sz="3600" dirty="0" smtClean="0">
                <a:solidFill>
                  <a:srgbClr val="FF0000"/>
                </a:solidFill>
                <a:latin typeface="黑体" pitchFamily="49" charset="-122"/>
                <a:ea typeface="黑体" pitchFamily="49" charset="-122"/>
              </a:rPr>
            </a:br>
            <a:endParaRPr lang="zh-CN" altLang="en-US" sz="3600" dirty="0" smtClean="0"/>
          </a:p>
        </p:txBody>
      </p:sp>
      <p:sp>
        <p:nvSpPr>
          <p:cNvPr id="11268" name="AutoShape 4"/>
          <p:cNvSpPr>
            <a:spLocks noChangeArrowheads="1"/>
          </p:cNvSpPr>
          <p:nvPr/>
        </p:nvSpPr>
        <p:spPr bwMode="auto">
          <a:xfrm rot="10800000">
            <a:off x="3671888" y="2641600"/>
            <a:ext cx="1763712" cy="2016125"/>
          </a:xfrm>
          <a:prstGeom prst="upArrowCallout">
            <a:avLst>
              <a:gd name="adj1" fmla="val 33824"/>
              <a:gd name="adj2" fmla="val 25000"/>
              <a:gd name="adj3" fmla="val 15697"/>
              <a:gd name="adj4" fmla="val 86269"/>
            </a:avLst>
          </a:prstGeom>
          <a:gradFill rotWithShape="1">
            <a:gsLst>
              <a:gs pos="0">
                <a:schemeClr val="accent2"/>
              </a:gs>
              <a:gs pos="100000">
                <a:schemeClr val="accent1"/>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eaLnBrk="1" hangingPunct="1">
              <a:spcBef>
                <a:spcPct val="0"/>
              </a:spcBef>
              <a:buClrTx/>
              <a:buFontTx/>
              <a:buNone/>
            </a:pPr>
            <a:endParaRPr lang="zh-CN" altLang="en-US" sz="1800">
              <a:solidFill>
                <a:srgbClr val="000000"/>
              </a:solidFill>
            </a:endParaRPr>
          </a:p>
        </p:txBody>
      </p:sp>
      <p:sp>
        <p:nvSpPr>
          <p:cNvPr id="11269" name="AutoShape 5"/>
          <p:cNvSpPr>
            <a:spLocks noChangeArrowheads="1"/>
          </p:cNvSpPr>
          <p:nvPr/>
        </p:nvSpPr>
        <p:spPr bwMode="auto">
          <a:xfrm rot="-5400000">
            <a:off x="6246020" y="3015307"/>
            <a:ext cx="1198562" cy="2797175"/>
          </a:xfrm>
          <a:prstGeom prst="upArrowCallout">
            <a:avLst>
              <a:gd name="adj1" fmla="val 33824"/>
              <a:gd name="adj2" fmla="val 25000"/>
              <a:gd name="adj3" fmla="val 20583"/>
              <a:gd name="adj4" fmla="val 86269"/>
            </a:avLst>
          </a:prstGeom>
          <a:gradFill rotWithShape="1">
            <a:gsLst>
              <a:gs pos="0">
                <a:srgbClr val="DDDDDD"/>
              </a:gs>
              <a:gs pos="100000">
                <a:srgbClr val="B2B2B2"/>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eaLnBrk="1" hangingPunct="1">
              <a:spcBef>
                <a:spcPct val="0"/>
              </a:spcBef>
              <a:buClrTx/>
              <a:buFontTx/>
              <a:buNone/>
            </a:pPr>
            <a:endParaRPr lang="zh-CN" altLang="en-US" sz="1800">
              <a:solidFill>
                <a:srgbClr val="000000"/>
              </a:solidFill>
            </a:endParaRPr>
          </a:p>
        </p:txBody>
      </p:sp>
      <p:sp>
        <p:nvSpPr>
          <p:cNvPr id="11270" name="Rectangle 21"/>
          <p:cNvSpPr>
            <a:spLocks noChangeArrowheads="1"/>
          </p:cNvSpPr>
          <p:nvPr/>
        </p:nvSpPr>
        <p:spPr bwMode="auto">
          <a:xfrm>
            <a:off x="5795963" y="2181225"/>
            <a:ext cx="223361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algn="ctr" eaLnBrk="1" hangingPunct="1">
              <a:spcBef>
                <a:spcPct val="0"/>
              </a:spcBef>
              <a:buClrTx/>
              <a:buFontTx/>
              <a:buNone/>
            </a:pPr>
            <a:endParaRPr lang="zh-CN" altLang="en-US" sz="1200">
              <a:solidFill>
                <a:srgbClr val="000000"/>
              </a:solidFill>
            </a:endParaRPr>
          </a:p>
        </p:txBody>
      </p:sp>
      <p:sp>
        <p:nvSpPr>
          <p:cNvPr id="11271" name="WordArt 22"/>
          <p:cNvSpPr>
            <a:spLocks noChangeArrowheads="1" noChangeShapeType="1"/>
          </p:cNvSpPr>
          <p:nvPr/>
        </p:nvSpPr>
        <p:spPr bwMode="auto">
          <a:xfrm>
            <a:off x="3795713" y="2309813"/>
            <a:ext cx="1450975" cy="209550"/>
          </a:xfrm>
          <a:prstGeom prst="rect">
            <a:avLst/>
          </a:prstGeom>
        </p:spPr>
        <p:txBody>
          <a:bodyPr wrap="none" fromWordArt="1">
            <a:prstTxWarp prst="textPlain">
              <a:avLst>
                <a:gd name="adj" fmla="val 50000"/>
              </a:avLst>
            </a:prstTxWarp>
          </a:bodyPr>
          <a:lstStyle/>
          <a:p>
            <a:pPr algn="ctr"/>
            <a:r>
              <a:rPr lang="zh-CN" altLang="en-US" sz="2400" kern="10">
                <a:ln w="9525">
                  <a:solidFill>
                    <a:srgbClr val="FFFFFF"/>
                  </a:solidFill>
                  <a:round/>
                  <a:headEnd/>
                  <a:tailEnd/>
                </a:ln>
                <a:solidFill>
                  <a:srgbClr val="FFFFFF"/>
                </a:solidFill>
                <a:latin typeface="黑体"/>
                <a:ea typeface="黑体"/>
              </a:rPr>
              <a:t>双击添加标题文字</a:t>
            </a:r>
          </a:p>
        </p:txBody>
      </p:sp>
      <p:sp>
        <p:nvSpPr>
          <p:cNvPr id="11272" name="AutoShape 3"/>
          <p:cNvSpPr>
            <a:spLocks noChangeArrowheads="1"/>
          </p:cNvSpPr>
          <p:nvPr/>
        </p:nvSpPr>
        <p:spPr bwMode="auto">
          <a:xfrm rot="5400000">
            <a:off x="1751807" y="3080544"/>
            <a:ext cx="1198562" cy="2616200"/>
          </a:xfrm>
          <a:prstGeom prst="upArrowCallout">
            <a:avLst>
              <a:gd name="adj1" fmla="val 33824"/>
              <a:gd name="adj2" fmla="val 25000"/>
              <a:gd name="adj3" fmla="val 20474"/>
              <a:gd name="adj4" fmla="val 86269"/>
            </a:avLst>
          </a:prstGeom>
          <a:gradFill rotWithShape="1">
            <a:gsLst>
              <a:gs pos="0">
                <a:srgbClr val="DDDDDD"/>
              </a:gs>
              <a:gs pos="100000">
                <a:srgbClr val="B2B2B2"/>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eaLnBrk="1" hangingPunct="1">
              <a:spcBef>
                <a:spcPct val="0"/>
              </a:spcBef>
              <a:buClrTx/>
              <a:buFontTx/>
              <a:buNone/>
            </a:pPr>
            <a:endParaRPr lang="zh-CN" altLang="en-US" sz="1800">
              <a:solidFill>
                <a:srgbClr val="000000"/>
              </a:solidFill>
            </a:endParaRPr>
          </a:p>
        </p:txBody>
      </p:sp>
      <p:sp>
        <p:nvSpPr>
          <p:cNvPr id="11273" name="Rectangle 21"/>
          <p:cNvSpPr>
            <a:spLocks noChangeArrowheads="1"/>
          </p:cNvSpPr>
          <p:nvPr/>
        </p:nvSpPr>
        <p:spPr bwMode="auto">
          <a:xfrm>
            <a:off x="5948363" y="2333625"/>
            <a:ext cx="223361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algn="ctr" eaLnBrk="1" hangingPunct="1">
              <a:spcBef>
                <a:spcPct val="0"/>
              </a:spcBef>
              <a:buClrTx/>
              <a:buFontTx/>
              <a:buNone/>
            </a:pPr>
            <a:endParaRPr lang="zh-CN" altLang="en-US" sz="1200">
              <a:solidFill>
                <a:srgbClr val="000000"/>
              </a:solidFill>
            </a:endParaRPr>
          </a:p>
        </p:txBody>
      </p:sp>
      <p:sp>
        <p:nvSpPr>
          <p:cNvPr id="11274" name="AutoShape 5"/>
          <p:cNvSpPr>
            <a:spLocks noChangeArrowheads="1"/>
          </p:cNvSpPr>
          <p:nvPr/>
        </p:nvSpPr>
        <p:spPr bwMode="auto">
          <a:xfrm rot="-5400000">
            <a:off x="6240948" y="1175556"/>
            <a:ext cx="1198563" cy="2825132"/>
          </a:xfrm>
          <a:prstGeom prst="upArrowCallout">
            <a:avLst>
              <a:gd name="adj1" fmla="val 33824"/>
              <a:gd name="adj2" fmla="val 25000"/>
              <a:gd name="adj3" fmla="val 20583"/>
              <a:gd name="adj4" fmla="val 86269"/>
            </a:avLst>
          </a:prstGeom>
          <a:gradFill rotWithShape="1">
            <a:gsLst>
              <a:gs pos="0">
                <a:srgbClr val="DDDDDD"/>
              </a:gs>
              <a:gs pos="100000">
                <a:srgbClr val="B2B2B2"/>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eaLnBrk="1" hangingPunct="1">
              <a:spcBef>
                <a:spcPct val="0"/>
              </a:spcBef>
              <a:buClrTx/>
              <a:buFontTx/>
              <a:buNone/>
            </a:pPr>
            <a:endParaRPr lang="zh-CN" altLang="en-US" sz="1800">
              <a:solidFill>
                <a:srgbClr val="000000"/>
              </a:solidFill>
            </a:endParaRPr>
          </a:p>
        </p:txBody>
      </p:sp>
      <p:sp>
        <p:nvSpPr>
          <p:cNvPr id="11275" name="AutoShape 3"/>
          <p:cNvSpPr>
            <a:spLocks noChangeArrowheads="1"/>
          </p:cNvSpPr>
          <p:nvPr/>
        </p:nvSpPr>
        <p:spPr bwMode="auto">
          <a:xfrm rot="5400000">
            <a:off x="1732757" y="1396652"/>
            <a:ext cx="1198562" cy="2578100"/>
          </a:xfrm>
          <a:prstGeom prst="upArrowCallout">
            <a:avLst>
              <a:gd name="adj1" fmla="val 33824"/>
              <a:gd name="adj2" fmla="val 25000"/>
              <a:gd name="adj3" fmla="val 20474"/>
              <a:gd name="adj4" fmla="val 86269"/>
            </a:avLst>
          </a:prstGeom>
          <a:gradFill rotWithShape="1">
            <a:gsLst>
              <a:gs pos="0">
                <a:srgbClr val="DDDDDD"/>
              </a:gs>
              <a:gs pos="100000">
                <a:srgbClr val="B2B2B2"/>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eaLnBrk="1" hangingPunct="1">
              <a:spcBef>
                <a:spcPct val="0"/>
              </a:spcBef>
              <a:buClrTx/>
              <a:buFontTx/>
              <a:buNone/>
            </a:pPr>
            <a:endParaRPr lang="zh-CN" altLang="en-US" sz="1800">
              <a:solidFill>
                <a:srgbClr val="000000"/>
              </a:solidFill>
            </a:endParaRPr>
          </a:p>
        </p:txBody>
      </p:sp>
      <p:sp>
        <p:nvSpPr>
          <p:cNvPr id="11276" name="TextBox 1"/>
          <p:cNvSpPr txBox="1">
            <a:spLocks noChangeArrowheads="1"/>
          </p:cNvSpPr>
          <p:nvPr/>
        </p:nvSpPr>
        <p:spPr bwMode="auto">
          <a:xfrm>
            <a:off x="2370138" y="2519363"/>
            <a:ext cx="185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eaLnBrk="1" hangingPunct="1">
              <a:spcBef>
                <a:spcPct val="0"/>
              </a:spcBef>
              <a:buClrTx/>
              <a:buFontTx/>
              <a:buNone/>
            </a:pPr>
            <a:endParaRPr lang="zh-CN" altLang="en-US" sz="1800">
              <a:ea typeface="宋体" pitchFamily="2" charset="-122"/>
            </a:endParaRPr>
          </a:p>
        </p:txBody>
      </p:sp>
      <p:sp>
        <p:nvSpPr>
          <p:cNvPr id="11277" name="TextBox 2"/>
          <p:cNvSpPr txBox="1">
            <a:spLocks noChangeArrowheads="1"/>
          </p:cNvSpPr>
          <p:nvPr/>
        </p:nvSpPr>
        <p:spPr bwMode="auto">
          <a:xfrm>
            <a:off x="1082675" y="2227252"/>
            <a:ext cx="21732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algn="ctr" eaLnBrk="1" hangingPunct="1">
              <a:spcBef>
                <a:spcPct val="0"/>
              </a:spcBef>
              <a:buClrTx/>
              <a:buFontTx/>
              <a:buNone/>
            </a:pPr>
            <a:r>
              <a:rPr lang="zh-CN" altLang="zh-CN" sz="3200" b="1" dirty="0">
                <a:solidFill>
                  <a:srgbClr val="FF0000"/>
                </a:solidFill>
                <a:latin typeface="方正小标宋简体" panose="02010601030101010101" pitchFamily="2" charset="-122"/>
                <a:ea typeface="方正小标宋简体" panose="02010601030101010101" pitchFamily="2" charset="-122"/>
              </a:rPr>
              <a:t>农村</a:t>
            </a:r>
            <a:r>
              <a:rPr lang="zh-CN" altLang="zh-CN" sz="3200" b="1" dirty="0" smtClean="0">
                <a:solidFill>
                  <a:srgbClr val="FF0000"/>
                </a:solidFill>
                <a:latin typeface="方正小标宋简体" panose="02010601030101010101" pitchFamily="2" charset="-122"/>
                <a:ea typeface="方正小标宋简体" panose="02010601030101010101" pitchFamily="2" charset="-122"/>
              </a:rPr>
              <a:t>青年</a:t>
            </a:r>
            <a:endParaRPr lang="en-US" altLang="zh-CN" sz="3200" b="1" dirty="0" smtClean="0">
              <a:solidFill>
                <a:srgbClr val="FF0000"/>
              </a:solidFill>
              <a:latin typeface="方正小标宋简体" panose="02010601030101010101" pitchFamily="2" charset="-122"/>
              <a:ea typeface="方正小标宋简体" panose="02010601030101010101" pitchFamily="2" charset="-122"/>
            </a:endParaRPr>
          </a:p>
          <a:p>
            <a:pPr algn="ctr" eaLnBrk="1" hangingPunct="1">
              <a:spcBef>
                <a:spcPct val="0"/>
              </a:spcBef>
              <a:buClrTx/>
              <a:buFontTx/>
              <a:buNone/>
            </a:pPr>
            <a:r>
              <a:rPr lang="zh-CN" altLang="zh-CN" sz="3200" b="1" dirty="0" smtClean="0">
                <a:solidFill>
                  <a:srgbClr val="FF0000"/>
                </a:solidFill>
                <a:latin typeface="方正小标宋简体" panose="02010601030101010101" pitchFamily="2" charset="-122"/>
                <a:ea typeface="方正小标宋简体" panose="02010601030101010101" pitchFamily="2" charset="-122"/>
              </a:rPr>
              <a:t>持续</a:t>
            </a:r>
            <a:r>
              <a:rPr lang="zh-CN" altLang="zh-CN" sz="3200" b="1" dirty="0">
                <a:solidFill>
                  <a:srgbClr val="FF0000"/>
                </a:solidFill>
                <a:latin typeface="方正小标宋简体" panose="02010601030101010101" pitchFamily="2" charset="-122"/>
                <a:ea typeface="方正小标宋简体" panose="02010601030101010101" pitchFamily="2" charset="-122"/>
              </a:rPr>
              <a:t>离乡</a:t>
            </a:r>
            <a:endParaRPr lang="zh-CN" altLang="en-US" sz="3200" b="1" dirty="0">
              <a:solidFill>
                <a:srgbClr val="FF0000"/>
              </a:solidFill>
              <a:latin typeface="方正小标宋简体" panose="02010601030101010101" pitchFamily="2" charset="-122"/>
              <a:ea typeface="方正小标宋简体" panose="02010601030101010101" pitchFamily="2" charset="-122"/>
            </a:endParaRPr>
          </a:p>
        </p:txBody>
      </p:sp>
      <p:sp>
        <p:nvSpPr>
          <p:cNvPr id="11278" name="TextBox 33"/>
          <p:cNvSpPr txBox="1">
            <a:spLocks noChangeArrowheads="1"/>
          </p:cNvSpPr>
          <p:nvPr/>
        </p:nvSpPr>
        <p:spPr bwMode="auto">
          <a:xfrm>
            <a:off x="1042988" y="3911590"/>
            <a:ext cx="21748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algn="ctr" eaLnBrk="1" hangingPunct="1">
              <a:spcBef>
                <a:spcPct val="0"/>
              </a:spcBef>
              <a:buClrTx/>
              <a:buFontTx/>
              <a:buNone/>
            </a:pPr>
            <a:r>
              <a:rPr lang="zh-CN" altLang="zh-CN" sz="3200" b="1" dirty="0">
                <a:solidFill>
                  <a:srgbClr val="FF0000"/>
                </a:solidFill>
                <a:latin typeface="方正小标宋简体" panose="02010601030101010101" pitchFamily="2" charset="-122"/>
                <a:ea typeface="方正小标宋简体" panose="02010601030101010101" pitchFamily="2" charset="-122"/>
              </a:rPr>
              <a:t>涉农</a:t>
            </a:r>
            <a:r>
              <a:rPr lang="zh-CN" altLang="zh-CN" sz="3200" b="1" dirty="0" smtClean="0">
                <a:solidFill>
                  <a:srgbClr val="FF0000"/>
                </a:solidFill>
                <a:latin typeface="方正小标宋简体" panose="02010601030101010101" pitchFamily="2" charset="-122"/>
                <a:ea typeface="方正小标宋简体" panose="02010601030101010101" pitchFamily="2" charset="-122"/>
              </a:rPr>
              <a:t>院校</a:t>
            </a:r>
            <a:endParaRPr lang="en-US" altLang="zh-CN" sz="3200" b="1" dirty="0" smtClean="0">
              <a:solidFill>
                <a:srgbClr val="FF0000"/>
              </a:solidFill>
              <a:latin typeface="方正小标宋简体" panose="02010601030101010101" pitchFamily="2" charset="-122"/>
              <a:ea typeface="方正小标宋简体" panose="02010601030101010101" pitchFamily="2" charset="-122"/>
            </a:endParaRPr>
          </a:p>
          <a:p>
            <a:pPr algn="ctr" eaLnBrk="1" hangingPunct="1">
              <a:spcBef>
                <a:spcPct val="0"/>
              </a:spcBef>
              <a:buClrTx/>
              <a:buFontTx/>
              <a:buNone/>
            </a:pPr>
            <a:r>
              <a:rPr lang="zh-CN" altLang="zh-CN" sz="3200" b="1" dirty="0" smtClean="0">
                <a:solidFill>
                  <a:srgbClr val="FF0000"/>
                </a:solidFill>
                <a:latin typeface="方正小标宋简体" panose="02010601030101010101" pitchFamily="2" charset="-122"/>
                <a:ea typeface="方正小标宋简体" panose="02010601030101010101" pitchFamily="2" charset="-122"/>
              </a:rPr>
              <a:t>招生</a:t>
            </a:r>
            <a:r>
              <a:rPr lang="zh-CN" altLang="zh-CN" sz="3200" b="1" dirty="0">
                <a:solidFill>
                  <a:srgbClr val="FF0000"/>
                </a:solidFill>
                <a:latin typeface="方正小标宋简体" panose="02010601030101010101" pitchFamily="2" charset="-122"/>
                <a:ea typeface="方正小标宋简体" panose="02010601030101010101" pitchFamily="2" charset="-122"/>
              </a:rPr>
              <a:t>困难</a:t>
            </a:r>
            <a:endParaRPr lang="zh-CN" altLang="en-US" sz="3200" b="1" dirty="0">
              <a:solidFill>
                <a:srgbClr val="FF0000"/>
              </a:solidFill>
              <a:latin typeface="方正小标宋简体" panose="02010601030101010101" pitchFamily="2" charset="-122"/>
              <a:ea typeface="方正小标宋简体" panose="02010601030101010101" pitchFamily="2" charset="-122"/>
            </a:endParaRPr>
          </a:p>
        </p:txBody>
      </p:sp>
      <p:sp>
        <p:nvSpPr>
          <p:cNvPr id="11279" name="TextBox 34"/>
          <p:cNvSpPr txBox="1">
            <a:spLocks noChangeArrowheads="1"/>
          </p:cNvSpPr>
          <p:nvPr/>
        </p:nvSpPr>
        <p:spPr bwMode="auto">
          <a:xfrm>
            <a:off x="5826125" y="2204864"/>
            <a:ext cx="23971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algn="ctr" eaLnBrk="1" hangingPunct="1">
              <a:spcBef>
                <a:spcPct val="0"/>
              </a:spcBef>
              <a:buClrTx/>
              <a:buFontTx/>
              <a:buNone/>
            </a:pPr>
            <a:r>
              <a:rPr lang="zh-CN" altLang="zh-CN" sz="3200" b="1" dirty="0" smtClean="0">
                <a:solidFill>
                  <a:srgbClr val="FF0000"/>
                </a:solidFill>
                <a:latin typeface="方正小标宋简体" panose="02010601030101010101" pitchFamily="2" charset="-122"/>
                <a:ea typeface="方正小标宋简体" panose="02010601030101010101" pitchFamily="2" charset="-122"/>
              </a:rPr>
              <a:t>涉农专业</a:t>
            </a:r>
            <a:endParaRPr lang="en-US" altLang="zh-CN" sz="3200" b="1" dirty="0" smtClean="0">
              <a:solidFill>
                <a:srgbClr val="FF0000"/>
              </a:solidFill>
              <a:latin typeface="方正小标宋简体" panose="02010601030101010101" pitchFamily="2" charset="-122"/>
              <a:ea typeface="方正小标宋简体" panose="02010601030101010101" pitchFamily="2" charset="-122"/>
            </a:endParaRPr>
          </a:p>
          <a:p>
            <a:pPr algn="ctr" eaLnBrk="1" hangingPunct="1">
              <a:spcBef>
                <a:spcPct val="0"/>
              </a:spcBef>
              <a:buClrTx/>
              <a:buFontTx/>
              <a:buNone/>
            </a:pPr>
            <a:r>
              <a:rPr lang="zh-CN" altLang="zh-CN" sz="3200" b="1" dirty="0" smtClean="0">
                <a:solidFill>
                  <a:srgbClr val="FF0000"/>
                </a:solidFill>
                <a:latin typeface="方正小标宋简体" panose="02010601030101010101" pitchFamily="2" charset="-122"/>
                <a:ea typeface="方正小标宋简体" panose="02010601030101010101" pitchFamily="2" charset="-122"/>
              </a:rPr>
              <a:t>萎缩</a:t>
            </a:r>
            <a:endParaRPr lang="zh-CN" altLang="en-US" sz="3200" b="1" dirty="0">
              <a:solidFill>
                <a:srgbClr val="FF0000"/>
              </a:solidFill>
              <a:latin typeface="方正小标宋简体" panose="02010601030101010101" pitchFamily="2" charset="-122"/>
              <a:ea typeface="方正小标宋简体" panose="02010601030101010101" pitchFamily="2" charset="-122"/>
            </a:endParaRPr>
          </a:p>
        </p:txBody>
      </p:sp>
      <p:sp>
        <p:nvSpPr>
          <p:cNvPr id="11280" name="TextBox 35"/>
          <p:cNvSpPr txBox="1">
            <a:spLocks noChangeArrowheads="1"/>
          </p:cNvSpPr>
          <p:nvPr/>
        </p:nvSpPr>
        <p:spPr bwMode="auto">
          <a:xfrm>
            <a:off x="5896945" y="3892073"/>
            <a:ext cx="23558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algn="ctr" eaLnBrk="1" hangingPunct="1">
              <a:spcBef>
                <a:spcPct val="0"/>
              </a:spcBef>
              <a:buClrTx/>
              <a:buFontTx/>
              <a:buNone/>
            </a:pPr>
            <a:r>
              <a:rPr lang="zh-CN" altLang="zh-CN" sz="3200" b="1" dirty="0">
                <a:solidFill>
                  <a:srgbClr val="FF0000"/>
                </a:solidFill>
                <a:latin typeface="方正小标宋简体" panose="02010601030101010101" pitchFamily="2" charset="-122"/>
                <a:ea typeface="方正小标宋简体" panose="02010601030101010101" pitchFamily="2" charset="-122"/>
              </a:rPr>
              <a:t>涉农</a:t>
            </a:r>
            <a:r>
              <a:rPr lang="zh-CN" altLang="zh-CN" sz="3200" b="1" dirty="0" smtClean="0">
                <a:solidFill>
                  <a:srgbClr val="FF0000"/>
                </a:solidFill>
                <a:latin typeface="方正小标宋简体" panose="02010601030101010101" pitchFamily="2" charset="-122"/>
                <a:ea typeface="方正小标宋简体" panose="02010601030101010101" pitchFamily="2" charset="-122"/>
              </a:rPr>
              <a:t>毕业生</a:t>
            </a:r>
            <a:endParaRPr lang="en-US" altLang="zh-CN" sz="3200" b="1" dirty="0" smtClean="0">
              <a:solidFill>
                <a:srgbClr val="FF0000"/>
              </a:solidFill>
              <a:latin typeface="方正小标宋简体" panose="02010601030101010101" pitchFamily="2" charset="-122"/>
              <a:ea typeface="方正小标宋简体" panose="02010601030101010101" pitchFamily="2" charset="-122"/>
            </a:endParaRPr>
          </a:p>
          <a:p>
            <a:pPr algn="ctr" eaLnBrk="1" hangingPunct="1">
              <a:spcBef>
                <a:spcPct val="0"/>
              </a:spcBef>
              <a:buClrTx/>
              <a:buFontTx/>
              <a:buNone/>
            </a:pPr>
            <a:r>
              <a:rPr lang="zh-CN" altLang="zh-CN" sz="3200" b="1" dirty="0" smtClean="0">
                <a:solidFill>
                  <a:srgbClr val="FF0000"/>
                </a:solidFill>
                <a:latin typeface="方正小标宋简体" panose="02010601030101010101" pitchFamily="2" charset="-122"/>
                <a:ea typeface="方正小标宋简体" panose="02010601030101010101" pitchFamily="2" charset="-122"/>
              </a:rPr>
              <a:t>离</a:t>
            </a:r>
            <a:r>
              <a:rPr lang="zh-CN" altLang="zh-CN" sz="3200" b="1" dirty="0">
                <a:solidFill>
                  <a:srgbClr val="FF0000"/>
                </a:solidFill>
                <a:latin typeface="方正小标宋简体" panose="02010601030101010101" pitchFamily="2" charset="-122"/>
                <a:ea typeface="方正小标宋简体" panose="02010601030101010101" pitchFamily="2" charset="-122"/>
              </a:rPr>
              <a:t>农脱农</a:t>
            </a:r>
            <a:endParaRPr lang="zh-CN" altLang="en-US" sz="3200" b="1" dirty="0">
              <a:solidFill>
                <a:srgbClr val="FF0000"/>
              </a:solidFill>
              <a:latin typeface="方正小标宋简体" panose="02010601030101010101" pitchFamily="2" charset="-122"/>
              <a:ea typeface="方正小标宋简体" panose="02010601030101010101" pitchFamily="2" charset="-122"/>
            </a:endParaRPr>
          </a:p>
        </p:txBody>
      </p:sp>
      <p:sp>
        <p:nvSpPr>
          <p:cNvPr id="11281" name="TextBox 36"/>
          <p:cNvSpPr txBox="1">
            <a:spLocks noChangeArrowheads="1"/>
          </p:cNvSpPr>
          <p:nvPr/>
        </p:nvSpPr>
        <p:spPr bwMode="auto">
          <a:xfrm>
            <a:off x="3706967" y="2929404"/>
            <a:ext cx="17668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eaLnBrk="1" hangingPunct="1">
              <a:spcBef>
                <a:spcPct val="0"/>
              </a:spcBef>
              <a:buClrTx/>
              <a:buFontTx/>
              <a:buNone/>
            </a:pPr>
            <a:r>
              <a:rPr lang="zh-CN" altLang="zh-CN" sz="2800" b="1" dirty="0">
                <a:solidFill>
                  <a:srgbClr val="FF0000"/>
                </a:solidFill>
                <a:latin typeface="方正小标宋简体" panose="02010601030101010101" pitchFamily="2" charset="-122"/>
                <a:ea typeface="方正小标宋简体" panose="02010601030101010101" pitchFamily="2" charset="-122"/>
              </a:rPr>
              <a:t>农业职业教育</a:t>
            </a:r>
            <a:r>
              <a:rPr lang="zh-CN" altLang="en-US" sz="2800" b="1" dirty="0">
                <a:solidFill>
                  <a:srgbClr val="FF0000"/>
                </a:solidFill>
                <a:latin typeface="方正小标宋简体" panose="02010601030101010101" pitchFamily="2" charset="-122"/>
                <a:ea typeface="方正小标宋简体" panose="02010601030101010101" pitchFamily="2" charset="-122"/>
              </a:rPr>
              <a:t>发展面临困境</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灯片编号占位符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fontAlgn="base">
              <a:spcBef>
                <a:spcPct val="0"/>
              </a:spcBef>
              <a:spcAft>
                <a:spcPct val="0"/>
              </a:spcAft>
              <a:buClrTx/>
              <a:buFontTx/>
              <a:buNone/>
            </a:pPr>
            <a:r>
              <a:rPr lang="de-DE" altLang="en-US" sz="1000" smtClean="0">
                <a:solidFill>
                  <a:srgbClr val="000000"/>
                </a:solidFill>
              </a:rPr>
              <a:t>Page </a:t>
            </a:r>
            <a:r>
              <a:rPr lang="de-DE" altLang="en-US" sz="1000" smtClean="0">
                <a:solidFill>
                  <a:srgbClr val="000000"/>
                </a:solidFill>
                <a:sym typeface="MS UI Gothic" pitchFamily="34" charset="-128"/>
              </a:rPr>
              <a:t></a:t>
            </a:r>
            <a:r>
              <a:rPr lang="de-DE" altLang="en-US" sz="1000" smtClean="0">
                <a:solidFill>
                  <a:srgbClr val="000000"/>
                </a:solidFill>
              </a:rPr>
              <a:t> </a:t>
            </a:r>
            <a:fld id="{6D6D46BD-7F68-4A89-A466-609214FF689E}" type="slidenum">
              <a:rPr lang="zh-CN" altLang="en-US" sz="1000" smtClean="0">
                <a:solidFill>
                  <a:srgbClr val="000000"/>
                </a:solidFill>
              </a:rPr>
              <a:pPr fontAlgn="base">
                <a:spcBef>
                  <a:spcPct val="0"/>
                </a:spcBef>
                <a:spcAft>
                  <a:spcPct val="0"/>
                </a:spcAft>
                <a:buClrTx/>
                <a:buFontTx/>
                <a:buNone/>
              </a:pPr>
              <a:t>16</a:t>
            </a:fld>
            <a:endParaRPr lang="en-US" altLang="zh-CN" sz="1000" smtClean="0">
              <a:solidFill>
                <a:srgbClr val="000000"/>
              </a:solidFill>
            </a:endParaRPr>
          </a:p>
        </p:txBody>
      </p:sp>
      <p:sp>
        <p:nvSpPr>
          <p:cNvPr id="11267" name="Rectangle 2"/>
          <p:cNvSpPr>
            <a:spLocks noGrp="1" noChangeArrowheads="1"/>
          </p:cNvSpPr>
          <p:nvPr>
            <p:ph type="title"/>
          </p:nvPr>
        </p:nvSpPr>
        <p:spPr>
          <a:xfrm>
            <a:off x="417512" y="0"/>
            <a:ext cx="8207375" cy="935881"/>
          </a:xfrm>
        </p:spPr>
        <p:txBody>
          <a:bodyPr/>
          <a:lstStyle/>
          <a:p>
            <a:pPr eaLnBrk="1" hangingPunct="1"/>
            <a:r>
              <a:rPr lang="en-US" altLang="zh-CN" sz="3200" dirty="0" smtClean="0">
                <a:latin typeface="黑体" pitchFamily="49" charset="-122"/>
                <a:ea typeface="黑体" pitchFamily="49" charset="-122"/>
              </a:rPr>
              <a:t>             </a:t>
            </a:r>
            <a:r>
              <a:rPr lang="zh-CN" altLang="en-US" sz="4000" dirty="0" smtClean="0">
                <a:latin typeface="黑体" pitchFamily="49" charset="-122"/>
                <a:ea typeface="黑体" pitchFamily="49" charset="-122"/>
              </a:rPr>
              <a:t>政策建议</a:t>
            </a:r>
            <a:endParaRPr lang="zh-CN" altLang="en-US" sz="4000" dirty="0" smtClean="0"/>
          </a:p>
        </p:txBody>
      </p:sp>
      <p:sp>
        <p:nvSpPr>
          <p:cNvPr id="11270" name="Rectangle 21"/>
          <p:cNvSpPr>
            <a:spLocks noChangeArrowheads="1"/>
          </p:cNvSpPr>
          <p:nvPr/>
        </p:nvSpPr>
        <p:spPr bwMode="auto">
          <a:xfrm>
            <a:off x="5795963" y="2181225"/>
            <a:ext cx="223361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algn="ctr" eaLnBrk="1" hangingPunct="1">
              <a:spcBef>
                <a:spcPct val="0"/>
              </a:spcBef>
              <a:buClrTx/>
              <a:buFontTx/>
              <a:buNone/>
            </a:pPr>
            <a:endParaRPr lang="zh-CN" altLang="en-US" sz="1200">
              <a:solidFill>
                <a:srgbClr val="000000"/>
              </a:solidFill>
            </a:endParaRPr>
          </a:p>
        </p:txBody>
      </p:sp>
      <p:sp>
        <p:nvSpPr>
          <p:cNvPr id="11271" name="WordArt 22"/>
          <p:cNvSpPr>
            <a:spLocks noChangeArrowheads="1" noChangeShapeType="1"/>
          </p:cNvSpPr>
          <p:nvPr/>
        </p:nvSpPr>
        <p:spPr bwMode="auto">
          <a:xfrm>
            <a:off x="3795713" y="2309813"/>
            <a:ext cx="1450975" cy="209550"/>
          </a:xfrm>
          <a:prstGeom prst="rect">
            <a:avLst/>
          </a:prstGeom>
        </p:spPr>
        <p:txBody>
          <a:bodyPr wrap="none" fromWordArt="1">
            <a:prstTxWarp prst="textPlain">
              <a:avLst>
                <a:gd name="adj" fmla="val 50000"/>
              </a:avLst>
            </a:prstTxWarp>
          </a:bodyPr>
          <a:lstStyle/>
          <a:p>
            <a:pPr algn="ctr"/>
            <a:r>
              <a:rPr lang="zh-CN" altLang="en-US" sz="2400" kern="10" dirty="0">
                <a:ln w="9525">
                  <a:solidFill>
                    <a:srgbClr val="FFFFFF"/>
                  </a:solidFill>
                  <a:round/>
                  <a:headEnd/>
                  <a:tailEnd/>
                </a:ln>
                <a:solidFill>
                  <a:srgbClr val="FFFFFF"/>
                </a:solidFill>
                <a:latin typeface="黑体"/>
                <a:ea typeface="黑体"/>
              </a:rPr>
              <a:t>双击添加标题文字</a:t>
            </a:r>
          </a:p>
        </p:txBody>
      </p:sp>
      <p:sp>
        <p:nvSpPr>
          <p:cNvPr id="11273" name="Rectangle 21"/>
          <p:cNvSpPr>
            <a:spLocks noChangeArrowheads="1"/>
          </p:cNvSpPr>
          <p:nvPr/>
        </p:nvSpPr>
        <p:spPr bwMode="auto">
          <a:xfrm>
            <a:off x="5948363" y="2333625"/>
            <a:ext cx="223361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algn="ctr" eaLnBrk="1" hangingPunct="1">
              <a:spcBef>
                <a:spcPct val="0"/>
              </a:spcBef>
              <a:buClrTx/>
              <a:buFontTx/>
              <a:buNone/>
            </a:pPr>
            <a:endParaRPr lang="zh-CN" altLang="en-US" sz="1200">
              <a:solidFill>
                <a:srgbClr val="000000"/>
              </a:solidFill>
            </a:endParaRPr>
          </a:p>
        </p:txBody>
      </p:sp>
      <p:sp>
        <p:nvSpPr>
          <p:cNvPr id="11276" name="TextBox 1"/>
          <p:cNvSpPr txBox="1">
            <a:spLocks noChangeArrowheads="1"/>
          </p:cNvSpPr>
          <p:nvPr/>
        </p:nvSpPr>
        <p:spPr bwMode="auto">
          <a:xfrm>
            <a:off x="2370138" y="2519363"/>
            <a:ext cx="185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eaLnBrk="1" hangingPunct="1">
              <a:spcBef>
                <a:spcPct val="0"/>
              </a:spcBef>
              <a:buClrTx/>
              <a:buFontTx/>
              <a:buNone/>
            </a:pPr>
            <a:endParaRPr lang="zh-CN" altLang="en-US" sz="1800">
              <a:solidFill>
                <a:srgbClr val="000000"/>
              </a:solidFill>
              <a:ea typeface="宋体" pitchFamily="2" charset="-122"/>
            </a:endParaRPr>
          </a:p>
        </p:txBody>
      </p:sp>
      <p:grpSp>
        <p:nvGrpSpPr>
          <p:cNvPr id="5" name="组合 4"/>
          <p:cNvGrpSpPr/>
          <p:nvPr/>
        </p:nvGrpSpPr>
        <p:grpSpPr>
          <a:xfrm>
            <a:off x="107504" y="1441170"/>
            <a:ext cx="936104" cy="1040092"/>
            <a:chOff x="899592" y="1441170"/>
            <a:chExt cx="936104" cy="1040092"/>
          </a:xfrm>
        </p:grpSpPr>
        <p:sp>
          <p:nvSpPr>
            <p:cNvPr id="20" name="AutoShape 88"/>
            <p:cNvSpPr>
              <a:spLocks noChangeArrowheads="1"/>
            </p:cNvSpPr>
            <p:nvPr/>
          </p:nvSpPr>
          <p:spPr bwMode="gray">
            <a:xfrm>
              <a:off x="899592" y="1441170"/>
              <a:ext cx="936104" cy="1040092"/>
            </a:xfrm>
            <a:prstGeom prst="diamond">
              <a:avLst/>
            </a:prstGeom>
            <a:solidFill>
              <a:srgbClr val="3399FF"/>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rgbClr val="2B166E"/>
                </a:solidFill>
                <a:effectLst>
                  <a:outerShdw blurRad="38100" dist="38100" dir="2700000" algn="tl">
                    <a:srgbClr val="000000"/>
                  </a:outerShdw>
                </a:effectLst>
                <a:uLnTx/>
                <a:uFillTx/>
                <a:latin typeface="Verdana" pitchFamily="34" charset="0"/>
              </a:endParaRPr>
            </a:p>
          </p:txBody>
        </p:sp>
        <p:sp>
          <p:nvSpPr>
            <p:cNvPr id="21" name="Text Box 90"/>
            <p:cNvSpPr txBox="1">
              <a:spLocks noChangeArrowheads="1"/>
            </p:cNvSpPr>
            <p:nvPr/>
          </p:nvSpPr>
          <p:spPr bwMode="gray">
            <a:xfrm>
              <a:off x="1170595" y="1721193"/>
              <a:ext cx="423610" cy="6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a:solidFill>
                    <a:schemeClr val="tx1"/>
                  </a:solidFill>
                  <a:latin typeface="Verdana" pitchFamily="34" charset="0"/>
                </a:defRPr>
              </a:lvl1pPr>
              <a:lvl2pPr marL="742950" indent="-285750" eaLnBrk="0" hangingPunct="0">
                <a:defRPr sz="1200">
                  <a:solidFill>
                    <a:schemeClr val="tx1"/>
                  </a:solidFill>
                  <a:latin typeface="Verdana" pitchFamily="34" charset="0"/>
                </a:defRPr>
              </a:lvl2pPr>
              <a:lvl3pPr marL="1143000" indent="-228600" eaLnBrk="0" hangingPunct="0">
                <a:defRPr sz="1200">
                  <a:solidFill>
                    <a:schemeClr val="tx1"/>
                  </a:solidFill>
                  <a:latin typeface="Verdana" pitchFamily="34" charset="0"/>
                </a:defRPr>
              </a:lvl3pPr>
              <a:lvl4pPr marL="1600200" indent="-228600" eaLnBrk="0" hangingPunct="0">
                <a:defRPr sz="1200">
                  <a:solidFill>
                    <a:schemeClr val="tx1"/>
                  </a:solidFill>
                  <a:latin typeface="Verdana" pitchFamily="34" charset="0"/>
                </a:defRPr>
              </a:lvl4pPr>
              <a:lvl5pPr marL="2057400" indent="-228600" eaLnBrk="0" hangingPunct="0">
                <a:defRPr sz="1200">
                  <a:solidFill>
                    <a:schemeClr val="tx1"/>
                  </a:solidFill>
                  <a:latin typeface="Verdana" pitchFamily="34" charset="0"/>
                </a:defRPr>
              </a:lvl5pPr>
              <a:lvl6pPr marL="2514600" indent="-228600" eaLnBrk="0" fontAlgn="base" hangingPunct="0">
                <a:spcBef>
                  <a:spcPct val="0"/>
                </a:spcBef>
                <a:spcAft>
                  <a:spcPct val="0"/>
                </a:spcAft>
                <a:defRPr sz="1200">
                  <a:solidFill>
                    <a:schemeClr val="tx1"/>
                  </a:solidFill>
                  <a:latin typeface="Verdana" pitchFamily="34" charset="0"/>
                </a:defRPr>
              </a:lvl6pPr>
              <a:lvl7pPr marL="2971800" indent="-228600" eaLnBrk="0" fontAlgn="base" hangingPunct="0">
                <a:spcBef>
                  <a:spcPct val="0"/>
                </a:spcBef>
                <a:spcAft>
                  <a:spcPct val="0"/>
                </a:spcAft>
                <a:defRPr sz="1200">
                  <a:solidFill>
                    <a:schemeClr val="tx1"/>
                  </a:solidFill>
                  <a:latin typeface="Verdana" pitchFamily="34" charset="0"/>
                </a:defRPr>
              </a:lvl7pPr>
              <a:lvl8pPr marL="3429000" indent="-228600" eaLnBrk="0" fontAlgn="base" hangingPunct="0">
                <a:spcBef>
                  <a:spcPct val="0"/>
                </a:spcBef>
                <a:spcAft>
                  <a:spcPct val="0"/>
                </a:spcAft>
                <a:defRPr sz="1200">
                  <a:solidFill>
                    <a:schemeClr val="tx1"/>
                  </a:solidFill>
                  <a:latin typeface="Verdana" pitchFamily="34" charset="0"/>
                </a:defRPr>
              </a:lvl8pPr>
              <a:lvl9pPr marL="3886200" indent="-228600" eaLnBrk="0" fontAlgn="base" hangingPunct="0">
                <a:spcBef>
                  <a:spcPct val="0"/>
                </a:spcBef>
                <a:spcAft>
                  <a:spcPct val="0"/>
                </a:spcAft>
                <a:defRPr sz="1200">
                  <a:solidFill>
                    <a:schemeClr val="tx1"/>
                  </a:solidFill>
                  <a:latin typeface="Verdana" pitchFamily="34" charset="0"/>
                </a:defRPr>
              </a:lvl9pPr>
            </a:lstStyle>
            <a:p>
              <a:pPr algn="ctr"/>
              <a:r>
                <a:rPr lang="en-US" altLang="zh-CN" sz="2400" dirty="0" smtClean="0">
                  <a:solidFill>
                    <a:srgbClr val="FFFFFF"/>
                  </a:solidFill>
                  <a:latin typeface="Arial" pitchFamily="34" charset="0"/>
                </a:rPr>
                <a:t>1</a:t>
              </a:r>
            </a:p>
          </p:txBody>
        </p:sp>
      </p:grpSp>
      <p:grpSp>
        <p:nvGrpSpPr>
          <p:cNvPr id="6" name="组合 5"/>
          <p:cNvGrpSpPr/>
          <p:nvPr/>
        </p:nvGrpSpPr>
        <p:grpSpPr>
          <a:xfrm>
            <a:off x="107504" y="3050240"/>
            <a:ext cx="985370" cy="1170847"/>
            <a:chOff x="850326" y="3050240"/>
            <a:chExt cx="985370" cy="1170847"/>
          </a:xfrm>
        </p:grpSpPr>
        <p:sp>
          <p:nvSpPr>
            <p:cNvPr id="23" name="AutoShape 48"/>
            <p:cNvSpPr>
              <a:spLocks noChangeArrowheads="1"/>
            </p:cNvSpPr>
            <p:nvPr/>
          </p:nvSpPr>
          <p:spPr bwMode="gray">
            <a:xfrm>
              <a:off x="850326" y="3050240"/>
              <a:ext cx="985370" cy="1170847"/>
            </a:xfrm>
            <a:prstGeom prst="diamond">
              <a:avLst/>
            </a:prstGeom>
            <a:solidFill>
              <a:srgbClr val="5BCD81"/>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rgbClr val="2B166E"/>
                </a:solidFill>
                <a:effectLst>
                  <a:outerShdw blurRad="38100" dist="38100" dir="2700000" algn="tl">
                    <a:srgbClr val="000000"/>
                  </a:outerShdw>
                </a:effectLst>
                <a:uLnTx/>
                <a:uFillTx/>
                <a:latin typeface="Verdana" pitchFamily="34" charset="0"/>
              </a:endParaRPr>
            </a:p>
          </p:txBody>
        </p:sp>
        <p:sp>
          <p:nvSpPr>
            <p:cNvPr id="24" name="Text Box 50"/>
            <p:cNvSpPr txBox="1">
              <a:spLocks noChangeArrowheads="1"/>
            </p:cNvSpPr>
            <p:nvPr/>
          </p:nvSpPr>
          <p:spPr bwMode="gray">
            <a:xfrm>
              <a:off x="1111103" y="3407118"/>
              <a:ext cx="443915" cy="78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a:solidFill>
                    <a:schemeClr val="tx1"/>
                  </a:solidFill>
                  <a:latin typeface="Verdana" pitchFamily="34" charset="0"/>
                </a:defRPr>
              </a:lvl1pPr>
              <a:lvl2pPr marL="742950" indent="-285750" eaLnBrk="0" hangingPunct="0">
                <a:defRPr sz="1200">
                  <a:solidFill>
                    <a:schemeClr val="tx1"/>
                  </a:solidFill>
                  <a:latin typeface="Verdana" pitchFamily="34" charset="0"/>
                </a:defRPr>
              </a:lvl2pPr>
              <a:lvl3pPr marL="1143000" indent="-228600" eaLnBrk="0" hangingPunct="0">
                <a:defRPr sz="1200">
                  <a:solidFill>
                    <a:schemeClr val="tx1"/>
                  </a:solidFill>
                  <a:latin typeface="Verdana" pitchFamily="34" charset="0"/>
                </a:defRPr>
              </a:lvl3pPr>
              <a:lvl4pPr marL="1600200" indent="-228600" eaLnBrk="0" hangingPunct="0">
                <a:defRPr sz="1200">
                  <a:solidFill>
                    <a:schemeClr val="tx1"/>
                  </a:solidFill>
                  <a:latin typeface="Verdana" pitchFamily="34" charset="0"/>
                </a:defRPr>
              </a:lvl4pPr>
              <a:lvl5pPr marL="2057400" indent="-228600" eaLnBrk="0" hangingPunct="0">
                <a:defRPr sz="1200">
                  <a:solidFill>
                    <a:schemeClr val="tx1"/>
                  </a:solidFill>
                  <a:latin typeface="Verdana" pitchFamily="34" charset="0"/>
                </a:defRPr>
              </a:lvl5pPr>
              <a:lvl6pPr marL="2514600" indent="-228600" eaLnBrk="0" fontAlgn="base" hangingPunct="0">
                <a:spcBef>
                  <a:spcPct val="0"/>
                </a:spcBef>
                <a:spcAft>
                  <a:spcPct val="0"/>
                </a:spcAft>
                <a:defRPr sz="1200">
                  <a:solidFill>
                    <a:schemeClr val="tx1"/>
                  </a:solidFill>
                  <a:latin typeface="Verdana" pitchFamily="34" charset="0"/>
                </a:defRPr>
              </a:lvl6pPr>
              <a:lvl7pPr marL="2971800" indent="-228600" eaLnBrk="0" fontAlgn="base" hangingPunct="0">
                <a:spcBef>
                  <a:spcPct val="0"/>
                </a:spcBef>
                <a:spcAft>
                  <a:spcPct val="0"/>
                </a:spcAft>
                <a:defRPr sz="1200">
                  <a:solidFill>
                    <a:schemeClr val="tx1"/>
                  </a:solidFill>
                  <a:latin typeface="Verdana" pitchFamily="34" charset="0"/>
                </a:defRPr>
              </a:lvl7pPr>
              <a:lvl8pPr marL="3429000" indent="-228600" eaLnBrk="0" fontAlgn="base" hangingPunct="0">
                <a:spcBef>
                  <a:spcPct val="0"/>
                </a:spcBef>
                <a:spcAft>
                  <a:spcPct val="0"/>
                </a:spcAft>
                <a:defRPr sz="1200">
                  <a:solidFill>
                    <a:schemeClr val="tx1"/>
                  </a:solidFill>
                  <a:latin typeface="Verdana" pitchFamily="34" charset="0"/>
                </a:defRPr>
              </a:lvl8pPr>
              <a:lvl9pPr marL="3886200" indent="-228600" eaLnBrk="0" fontAlgn="base" hangingPunct="0">
                <a:spcBef>
                  <a:spcPct val="0"/>
                </a:spcBef>
                <a:spcAft>
                  <a:spcPct val="0"/>
                </a:spcAft>
                <a:defRPr sz="1200">
                  <a:solidFill>
                    <a:schemeClr val="tx1"/>
                  </a:solidFill>
                  <a:latin typeface="Verdana" pitchFamily="34" charset="0"/>
                </a:defRPr>
              </a:lvl9pPr>
            </a:lstStyle>
            <a:p>
              <a:pPr algn="ctr"/>
              <a:r>
                <a:rPr lang="en-US" altLang="zh-CN" sz="2400" dirty="0" smtClean="0">
                  <a:solidFill>
                    <a:srgbClr val="FFFFFF"/>
                  </a:solidFill>
                  <a:latin typeface="Arial" pitchFamily="34" charset="0"/>
                </a:rPr>
                <a:t>2</a:t>
              </a:r>
            </a:p>
          </p:txBody>
        </p:sp>
      </p:grpSp>
      <p:grpSp>
        <p:nvGrpSpPr>
          <p:cNvPr id="7" name="组合 6"/>
          <p:cNvGrpSpPr/>
          <p:nvPr/>
        </p:nvGrpSpPr>
        <p:grpSpPr>
          <a:xfrm>
            <a:off x="179512" y="4872106"/>
            <a:ext cx="1028445" cy="1221189"/>
            <a:chOff x="951267" y="4872106"/>
            <a:chExt cx="1028445" cy="1221189"/>
          </a:xfrm>
        </p:grpSpPr>
        <p:sp>
          <p:nvSpPr>
            <p:cNvPr id="26" name="AutoShape 68"/>
            <p:cNvSpPr>
              <a:spLocks noChangeArrowheads="1"/>
            </p:cNvSpPr>
            <p:nvPr/>
          </p:nvSpPr>
          <p:spPr bwMode="gray">
            <a:xfrm>
              <a:off x="951267" y="4872106"/>
              <a:ext cx="1028445" cy="1221189"/>
            </a:xfrm>
            <a:prstGeom prst="diamond">
              <a:avLst/>
            </a:prstGeom>
            <a:solidFill>
              <a:srgbClr val="3F9D6C"/>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rgbClr val="2B166E"/>
                </a:solidFill>
                <a:effectLst>
                  <a:outerShdw blurRad="38100" dist="38100" dir="2700000" algn="tl">
                    <a:srgbClr val="000000"/>
                  </a:outerShdw>
                </a:effectLst>
                <a:uLnTx/>
                <a:uFillTx/>
                <a:latin typeface="Verdana" pitchFamily="34" charset="0"/>
              </a:endParaRPr>
            </a:p>
          </p:txBody>
        </p:sp>
        <p:sp>
          <p:nvSpPr>
            <p:cNvPr id="27" name="Text Box 70"/>
            <p:cNvSpPr txBox="1">
              <a:spLocks noChangeArrowheads="1"/>
            </p:cNvSpPr>
            <p:nvPr/>
          </p:nvSpPr>
          <p:spPr bwMode="gray">
            <a:xfrm>
              <a:off x="1132701" y="5279169"/>
              <a:ext cx="683553" cy="81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a:solidFill>
                    <a:schemeClr val="tx1"/>
                  </a:solidFill>
                  <a:latin typeface="Verdana" pitchFamily="34" charset="0"/>
                </a:defRPr>
              </a:lvl1pPr>
              <a:lvl2pPr marL="742950" indent="-285750" eaLnBrk="0" hangingPunct="0">
                <a:defRPr sz="1200">
                  <a:solidFill>
                    <a:schemeClr val="tx1"/>
                  </a:solidFill>
                  <a:latin typeface="Verdana" pitchFamily="34" charset="0"/>
                </a:defRPr>
              </a:lvl2pPr>
              <a:lvl3pPr marL="1143000" indent="-228600" eaLnBrk="0" hangingPunct="0">
                <a:defRPr sz="1200">
                  <a:solidFill>
                    <a:schemeClr val="tx1"/>
                  </a:solidFill>
                  <a:latin typeface="Verdana" pitchFamily="34" charset="0"/>
                </a:defRPr>
              </a:lvl3pPr>
              <a:lvl4pPr marL="1600200" indent="-228600" eaLnBrk="0" hangingPunct="0">
                <a:defRPr sz="1200">
                  <a:solidFill>
                    <a:schemeClr val="tx1"/>
                  </a:solidFill>
                  <a:latin typeface="Verdana" pitchFamily="34" charset="0"/>
                </a:defRPr>
              </a:lvl4pPr>
              <a:lvl5pPr marL="2057400" indent="-228600" eaLnBrk="0" hangingPunct="0">
                <a:defRPr sz="1200">
                  <a:solidFill>
                    <a:schemeClr val="tx1"/>
                  </a:solidFill>
                  <a:latin typeface="Verdana" pitchFamily="34" charset="0"/>
                </a:defRPr>
              </a:lvl5pPr>
              <a:lvl6pPr marL="2514600" indent="-228600" eaLnBrk="0" fontAlgn="base" hangingPunct="0">
                <a:spcBef>
                  <a:spcPct val="0"/>
                </a:spcBef>
                <a:spcAft>
                  <a:spcPct val="0"/>
                </a:spcAft>
                <a:defRPr sz="1200">
                  <a:solidFill>
                    <a:schemeClr val="tx1"/>
                  </a:solidFill>
                  <a:latin typeface="Verdana" pitchFamily="34" charset="0"/>
                </a:defRPr>
              </a:lvl6pPr>
              <a:lvl7pPr marL="2971800" indent="-228600" eaLnBrk="0" fontAlgn="base" hangingPunct="0">
                <a:spcBef>
                  <a:spcPct val="0"/>
                </a:spcBef>
                <a:spcAft>
                  <a:spcPct val="0"/>
                </a:spcAft>
                <a:defRPr sz="1200">
                  <a:solidFill>
                    <a:schemeClr val="tx1"/>
                  </a:solidFill>
                  <a:latin typeface="Verdana" pitchFamily="34" charset="0"/>
                </a:defRPr>
              </a:lvl7pPr>
              <a:lvl8pPr marL="3429000" indent="-228600" eaLnBrk="0" fontAlgn="base" hangingPunct="0">
                <a:spcBef>
                  <a:spcPct val="0"/>
                </a:spcBef>
                <a:spcAft>
                  <a:spcPct val="0"/>
                </a:spcAft>
                <a:defRPr sz="1200">
                  <a:solidFill>
                    <a:schemeClr val="tx1"/>
                  </a:solidFill>
                  <a:latin typeface="Verdana" pitchFamily="34" charset="0"/>
                </a:defRPr>
              </a:lvl8pPr>
              <a:lvl9pPr marL="3886200" indent="-228600" eaLnBrk="0" fontAlgn="base" hangingPunct="0">
                <a:spcBef>
                  <a:spcPct val="0"/>
                </a:spcBef>
                <a:spcAft>
                  <a:spcPct val="0"/>
                </a:spcAft>
                <a:defRPr sz="1200">
                  <a:solidFill>
                    <a:schemeClr val="tx1"/>
                  </a:solidFill>
                  <a:latin typeface="Verdana" pitchFamily="34" charset="0"/>
                </a:defRPr>
              </a:lvl9pPr>
            </a:lstStyle>
            <a:p>
              <a:pPr algn="ctr"/>
              <a:r>
                <a:rPr lang="zh-CN" altLang="en-US" sz="2400" dirty="0" smtClean="0">
                  <a:solidFill>
                    <a:srgbClr val="FFFFFF"/>
                  </a:solidFill>
                  <a:latin typeface="Arial" pitchFamily="34" charset="0"/>
                </a:rPr>
                <a:t> </a:t>
              </a:r>
              <a:r>
                <a:rPr lang="en-US" altLang="zh-CN" sz="2400" dirty="0" smtClean="0">
                  <a:solidFill>
                    <a:srgbClr val="FFFFFF"/>
                  </a:solidFill>
                  <a:latin typeface="Arial" pitchFamily="34" charset="0"/>
                </a:rPr>
                <a:t>3 </a:t>
              </a:r>
            </a:p>
          </p:txBody>
        </p:sp>
      </p:grpSp>
      <p:sp>
        <p:nvSpPr>
          <p:cNvPr id="32" name="AutoShape 87"/>
          <p:cNvSpPr>
            <a:spLocks noChangeArrowheads="1"/>
          </p:cNvSpPr>
          <p:nvPr/>
        </p:nvSpPr>
        <p:spPr bwMode="gray">
          <a:xfrm>
            <a:off x="1075535" y="1340768"/>
            <a:ext cx="7312889" cy="1073820"/>
          </a:xfrm>
          <a:prstGeom prst="roundRect">
            <a:avLst>
              <a:gd name="adj" fmla="val 16667"/>
            </a:avLst>
          </a:prstGeom>
          <a:solidFill>
            <a:srgbClr val="3399FF"/>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zh-CN" sz="3200" b="1" dirty="0">
                <a:solidFill>
                  <a:srgbClr val="FF0000"/>
                </a:solidFill>
                <a:latin typeface="方正小标宋简体" panose="02010601030101010101" pitchFamily="2" charset="-122"/>
                <a:ea typeface="方正小标宋简体" panose="02010601030101010101" pitchFamily="2" charset="-122"/>
              </a:rPr>
              <a:t>进一步加大对农业职业教育的支持关注</a:t>
            </a:r>
            <a:endParaRPr kumimoji="0" lang="zh-CN" altLang="en-US" sz="3200" b="1" i="0" u="none" strike="noStrike" kern="0" cap="none" spc="0" normalizeH="0" baseline="0" noProof="0" dirty="0">
              <a:ln>
                <a:noFill/>
              </a:ln>
              <a:solidFill>
                <a:srgbClr val="FF0000"/>
              </a:solidFill>
              <a:effectLst>
                <a:outerShdw blurRad="38100" dist="38100" dir="2700000" algn="tl">
                  <a:srgbClr val="000000"/>
                </a:outerShdw>
              </a:effectLst>
              <a:uLnTx/>
              <a:uFillTx/>
              <a:latin typeface="方正小标宋简体" panose="02010601030101010101" pitchFamily="2" charset="-122"/>
              <a:ea typeface="方正小标宋简体" panose="02010601030101010101" pitchFamily="2" charset="-122"/>
            </a:endParaRPr>
          </a:p>
        </p:txBody>
      </p:sp>
      <p:sp>
        <p:nvSpPr>
          <p:cNvPr id="33" name="AutoShape 47"/>
          <p:cNvSpPr>
            <a:spLocks noChangeArrowheads="1"/>
          </p:cNvSpPr>
          <p:nvPr/>
        </p:nvSpPr>
        <p:spPr bwMode="gray">
          <a:xfrm>
            <a:off x="1207958" y="3037532"/>
            <a:ext cx="7214752" cy="1094438"/>
          </a:xfrm>
          <a:prstGeom prst="roundRect">
            <a:avLst>
              <a:gd name="adj" fmla="val 16667"/>
            </a:avLst>
          </a:prstGeom>
          <a:solidFill>
            <a:srgbClr val="5BCD81"/>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zh-CN" sz="3200" b="1" kern="100" dirty="0">
                <a:solidFill>
                  <a:srgbClr val="FF0000"/>
                </a:solidFill>
                <a:latin typeface="方正小标宋简体" panose="02010601030101010101" pitchFamily="2" charset="-122"/>
                <a:ea typeface="方正小标宋简体" panose="02010601030101010101" pitchFamily="2" charset="-122"/>
                <a:cs typeface="Times New Roman"/>
              </a:rPr>
              <a:t>在免学费和补助政策上给予更多倾斜</a:t>
            </a:r>
            <a:endParaRPr kumimoji="0" lang="zh-CN" altLang="en-US" sz="3200" b="1" i="0" u="none" strike="noStrike" kern="0" cap="none" spc="0" normalizeH="0" baseline="0" noProof="0" dirty="0">
              <a:ln>
                <a:noFill/>
              </a:ln>
              <a:solidFill>
                <a:srgbClr val="FF0000"/>
              </a:solidFill>
              <a:effectLst>
                <a:outerShdw blurRad="38100" dist="38100" dir="2700000" algn="tl">
                  <a:srgbClr val="000000"/>
                </a:outerShdw>
              </a:effectLst>
              <a:uLnTx/>
              <a:uFillTx/>
              <a:latin typeface="方正小标宋简体" panose="02010601030101010101" pitchFamily="2" charset="-122"/>
              <a:ea typeface="方正小标宋简体" panose="02010601030101010101" pitchFamily="2" charset="-122"/>
            </a:endParaRPr>
          </a:p>
        </p:txBody>
      </p:sp>
      <p:sp>
        <p:nvSpPr>
          <p:cNvPr id="34" name="AutoShape 67"/>
          <p:cNvSpPr>
            <a:spLocks noChangeArrowheads="1"/>
          </p:cNvSpPr>
          <p:nvPr/>
        </p:nvSpPr>
        <p:spPr bwMode="gray">
          <a:xfrm>
            <a:off x="1207959" y="4872106"/>
            <a:ext cx="7396490" cy="1077174"/>
          </a:xfrm>
          <a:prstGeom prst="roundRect">
            <a:avLst>
              <a:gd name="adj" fmla="val 16667"/>
            </a:avLst>
          </a:prstGeom>
          <a:solidFill>
            <a:srgbClr val="3F9D6C"/>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3200" b="1" kern="100" dirty="0" smtClean="0">
                <a:solidFill>
                  <a:srgbClr val="FF0000"/>
                </a:solidFill>
                <a:latin typeface="方正小标宋简体" panose="02010601030101010101" pitchFamily="2" charset="-122"/>
                <a:ea typeface="方正小标宋简体" panose="02010601030101010101" pitchFamily="2" charset="-122"/>
                <a:cs typeface="Times New Roman"/>
              </a:rPr>
              <a:t>在</a:t>
            </a:r>
            <a:r>
              <a:rPr lang="zh-CN" altLang="zh-CN" sz="3200" b="1" kern="100" dirty="0" smtClean="0">
                <a:solidFill>
                  <a:srgbClr val="FF0000"/>
                </a:solidFill>
                <a:latin typeface="方正小标宋简体" panose="02010601030101010101" pitchFamily="2" charset="-122"/>
                <a:ea typeface="方正小标宋简体" panose="02010601030101010101" pitchFamily="2" charset="-122"/>
                <a:cs typeface="Times New Roman"/>
              </a:rPr>
              <a:t>条件</a:t>
            </a:r>
            <a:r>
              <a:rPr lang="zh-CN" altLang="zh-CN" sz="3200" b="1" kern="100" dirty="0">
                <a:solidFill>
                  <a:srgbClr val="FF0000"/>
                </a:solidFill>
                <a:latin typeface="方正小标宋简体" panose="02010601030101010101" pitchFamily="2" charset="-122"/>
                <a:ea typeface="方正小标宋简体" panose="02010601030101010101" pitchFamily="2" charset="-122"/>
                <a:cs typeface="Times New Roman"/>
              </a:rPr>
              <a:t>能力建设上加大投入</a:t>
            </a:r>
            <a:endParaRPr kumimoji="0" lang="zh-CN" altLang="en-US" sz="3200" b="1" i="0" u="none" strike="noStrike" kern="0" cap="none" spc="0" normalizeH="0" baseline="0" noProof="0" dirty="0">
              <a:ln>
                <a:noFill/>
              </a:ln>
              <a:solidFill>
                <a:srgbClr val="FF0000"/>
              </a:solidFill>
              <a:effectLst>
                <a:outerShdw blurRad="38100" dist="38100" dir="2700000" algn="tl">
                  <a:srgbClr val="000000"/>
                </a:outerShdw>
              </a:effectLst>
              <a:uLnTx/>
              <a:uFillTx/>
              <a:latin typeface="方正小标宋简体" panose="02010601030101010101" pitchFamily="2" charset="-122"/>
              <a:ea typeface="方正小标宋简体" panose="02010601030101010101" pitchFamily="2" charset="-122"/>
            </a:endParaRPr>
          </a:p>
        </p:txBody>
      </p:sp>
    </p:spTree>
    <p:extLst>
      <p:ext uri="{BB962C8B-B14F-4D97-AF65-F5344CB8AC3E}">
        <p14:creationId xmlns:p14="http://schemas.microsoft.com/office/powerpoint/2010/main" val="2733883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2412"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1043608" y="2852936"/>
            <a:ext cx="7272808" cy="1491159"/>
          </a:xfrm>
          <a:prstGeom prst="rect">
            <a:avLst/>
          </a:prstGeom>
        </p:spPr>
        <p:txBody>
          <a:bodyPr anchor="ctr"/>
          <a:lstStyle/>
          <a:p>
            <a:pPr fontAlgn="auto">
              <a:spcAft>
                <a:spcPts val="0"/>
              </a:spcAft>
              <a:defRPr/>
            </a:pPr>
            <a:r>
              <a:rPr lang="zh-CN" altLang="en-US" sz="6000" b="1" dirty="0">
                <a:solidFill>
                  <a:srgbClr val="FFC000"/>
                </a:solidFill>
                <a:latin typeface="方正小标宋简体" panose="02010601030101010101" pitchFamily="2" charset="-122"/>
                <a:ea typeface="方正小标宋简体" panose="02010601030101010101" pitchFamily="2" charset="-122"/>
                <a:cs typeface="+mj-cs"/>
              </a:rPr>
              <a:t>汇报完毕</a:t>
            </a:r>
            <a:r>
              <a:rPr lang="zh-CN" altLang="en-US" sz="3200" b="1" dirty="0">
                <a:solidFill>
                  <a:schemeClr val="bg1">
                    <a:lumMod val="65000"/>
                  </a:schemeClr>
                </a:solidFill>
                <a:latin typeface="方正小标宋简体" panose="02010601030101010101" pitchFamily="2" charset="-122"/>
                <a:ea typeface="方正小标宋简体" panose="02010601030101010101" pitchFamily="2" charset="-122"/>
                <a:cs typeface="+mj-cs"/>
              </a:rPr>
              <a:t>，</a:t>
            </a:r>
            <a:r>
              <a:rPr lang="zh-CN" altLang="en-US" sz="6000" b="1" dirty="0" smtClean="0">
                <a:solidFill>
                  <a:srgbClr val="FFC000"/>
                </a:solidFill>
                <a:latin typeface="方正小标宋简体" panose="02010601030101010101" pitchFamily="2" charset="-122"/>
                <a:ea typeface="方正小标宋简体" panose="02010601030101010101" pitchFamily="2" charset="-122"/>
                <a:cs typeface="+mj-cs"/>
              </a:rPr>
              <a:t>谢谢大家！</a:t>
            </a:r>
            <a:endParaRPr lang="en-US" altLang="zh-CN" sz="6000" b="1" dirty="0">
              <a:solidFill>
                <a:srgbClr val="FFC000"/>
              </a:solidFill>
              <a:latin typeface="方正小标宋简体" panose="02010601030101010101" pitchFamily="2" charset="-122"/>
              <a:ea typeface="方正小标宋简体" panose="02010601030101010101" pitchFamily="2" charset="-122"/>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灯片编号占位符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fontAlgn="base">
              <a:spcBef>
                <a:spcPct val="0"/>
              </a:spcBef>
              <a:spcAft>
                <a:spcPct val="0"/>
              </a:spcAft>
            </a:pPr>
            <a:r>
              <a:rPr lang="de-DE" altLang="en-US" smtClean="0">
                <a:solidFill>
                  <a:srgbClr val="000000"/>
                </a:solidFill>
                <a:latin typeface="Arial" pitchFamily="34" charset="0"/>
                <a:ea typeface="华文细黑" pitchFamily="2" charset="-122"/>
              </a:rPr>
              <a:t>Page </a:t>
            </a:r>
            <a:r>
              <a:rPr lang="de-DE" altLang="en-US" smtClean="0">
                <a:solidFill>
                  <a:srgbClr val="000000"/>
                </a:solidFill>
                <a:latin typeface="Arial" pitchFamily="34" charset="0"/>
                <a:ea typeface="华文细黑" pitchFamily="2" charset="-122"/>
                <a:sym typeface="MS UI Gothic" pitchFamily="34" charset="-128"/>
              </a:rPr>
              <a:t></a:t>
            </a:r>
            <a:r>
              <a:rPr lang="de-DE" altLang="en-US" smtClean="0">
                <a:solidFill>
                  <a:srgbClr val="000000"/>
                </a:solidFill>
                <a:latin typeface="Arial" pitchFamily="34" charset="0"/>
                <a:ea typeface="华文细黑" pitchFamily="2" charset="-122"/>
              </a:rPr>
              <a:t> </a:t>
            </a:r>
            <a:fld id="{FF3E38CF-3DF7-41FA-B388-282B3B035BAE}" type="slidenum">
              <a:rPr lang="zh-CN" altLang="en-US" smtClean="0">
                <a:solidFill>
                  <a:srgbClr val="000000"/>
                </a:solidFill>
                <a:latin typeface="Arial" pitchFamily="34" charset="0"/>
                <a:ea typeface="华文细黑" pitchFamily="2" charset="-122"/>
              </a:rPr>
              <a:pPr fontAlgn="base">
                <a:spcBef>
                  <a:spcPct val="0"/>
                </a:spcBef>
                <a:spcAft>
                  <a:spcPct val="0"/>
                </a:spcAft>
              </a:pPr>
              <a:t>2</a:t>
            </a:fld>
            <a:endParaRPr lang="en-US" altLang="zh-CN" smtClean="0">
              <a:solidFill>
                <a:srgbClr val="000000"/>
              </a:solidFill>
              <a:latin typeface="Arial" pitchFamily="34" charset="0"/>
              <a:ea typeface="华文细黑" pitchFamily="2" charset="-122"/>
            </a:endParaRPr>
          </a:p>
        </p:txBody>
      </p:sp>
      <p:sp>
        <p:nvSpPr>
          <p:cNvPr id="8197" name="Rectangle 4"/>
          <p:cNvSpPr>
            <a:spLocks noChangeArrowheads="1"/>
          </p:cNvSpPr>
          <p:nvPr/>
        </p:nvSpPr>
        <p:spPr bwMode="auto">
          <a:xfrm>
            <a:off x="1059129" y="2492896"/>
            <a:ext cx="8084871" cy="267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r>
              <a:rPr lang="zh-CN" altLang="zh-CN" sz="3600" b="1" dirty="0">
                <a:solidFill>
                  <a:srgbClr val="0000CC"/>
                </a:solidFill>
                <a:latin typeface="方正小标宋简体" panose="02010601030101010101" pitchFamily="2" charset="-122"/>
                <a:ea typeface="方正小标宋简体" panose="02010601030101010101" pitchFamily="2" charset="-122"/>
              </a:rPr>
              <a:t>加强调查研究，摸清行业人才</a:t>
            </a:r>
            <a:r>
              <a:rPr lang="zh-CN" altLang="zh-CN" sz="3600" b="1" dirty="0" smtClean="0">
                <a:solidFill>
                  <a:srgbClr val="0000CC"/>
                </a:solidFill>
                <a:latin typeface="方正小标宋简体" panose="02010601030101010101" pitchFamily="2" charset="-122"/>
                <a:ea typeface="方正小标宋简体" panose="02010601030101010101" pitchFamily="2" charset="-122"/>
              </a:rPr>
              <a:t>需求</a:t>
            </a:r>
            <a:endParaRPr lang="en-US" altLang="zh-CN" sz="3600" b="1" dirty="0" smtClean="0">
              <a:solidFill>
                <a:srgbClr val="0000CC"/>
              </a:solidFill>
              <a:latin typeface="方正小标宋简体" panose="02010601030101010101" pitchFamily="2" charset="-122"/>
              <a:ea typeface="方正小标宋简体" panose="02010601030101010101" pitchFamily="2" charset="-122"/>
            </a:endParaRPr>
          </a:p>
          <a:p>
            <a:pPr algn="ctr"/>
            <a:r>
              <a:rPr lang="zh-CN" altLang="zh-CN" sz="3600" b="1" dirty="0" smtClean="0">
                <a:solidFill>
                  <a:srgbClr val="0000CC"/>
                </a:solidFill>
                <a:latin typeface="方正小标宋简体" panose="02010601030101010101" pitchFamily="2" charset="-122"/>
                <a:ea typeface="方正小标宋简体" panose="02010601030101010101" pitchFamily="2" charset="-122"/>
              </a:rPr>
              <a:t>着力</a:t>
            </a:r>
            <a:r>
              <a:rPr lang="zh-CN" altLang="zh-CN" sz="3600" b="1" dirty="0">
                <a:solidFill>
                  <a:srgbClr val="0000CC"/>
                </a:solidFill>
                <a:latin typeface="方正小标宋简体" panose="02010601030101010101" pitchFamily="2" charset="-122"/>
                <a:ea typeface="方正小标宋简体" panose="02010601030101010101" pitchFamily="2" charset="-122"/>
              </a:rPr>
              <a:t>促进人才培养与行业需求紧密</a:t>
            </a:r>
            <a:r>
              <a:rPr lang="zh-CN" altLang="zh-CN" sz="3600" b="1" dirty="0" smtClean="0">
                <a:solidFill>
                  <a:srgbClr val="0000CC"/>
                </a:solidFill>
                <a:latin typeface="方正小标宋简体" panose="02010601030101010101" pitchFamily="2" charset="-122"/>
                <a:ea typeface="方正小标宋简体" panose="02010601030101010101" pitchFamily="2" charset="-122"/>
              </a:rPr>
              <a:t>结合</a:t>
            </a:r>
            <a:endParaRPr lang="zh-CN" altLang="en-US" sz="3600" b="1" dirty="0" smtClean="0">
              <a:solidFill>
                <a:srgbClr val="0000CC"/>
              </a:solidFill>
              <a:latin typeface="方正小标宋简体" panose="02010601030101010101" pitchFamily="2" charset="-122"/>
              <a:ea typeface="方正小标宋简体" panose="02010601030101010101" pitchFamily="2" charset="-122"/>
            </a:endParaRPr>
          </a:p>
        </p:txBody>
      </p:sp>
      <p:grpSp>
        <p:nvGrpSpPr>
          <p:cNvPr id="8204" name="Group 11"/>
          <p:cNvGrpSpPr>
            <a:grpSpLocks/>
          </p:cNvGrpSpPr>
          <p:nvPr/>
        </p:nvGrpSpPr>
        <p:grpSpPr bwMode="auto">
          <a:xfrm>
            <a:off x="35496" y="3358854"/>
            <a:ext cx="1023633" cy="1006250"/>
            <a:chOff x="0" y="0"/>
            <a:chExt cx="384" cy="375"/>
          </a:xfrm>
        </p:grpSpPr>
        <p:grpSp>
          <p:nvGrpSpPr>
            <p:cNvPr id="8226" name="Group 12"/>
            <p:cNvGrpSpPr>
              <a:grpSpLocks/>
            </p:cNvGrpSpPr>
            <p:nvPr/>
          </p:nvGrpSpPr>
          <p:grpSpPr bwMode="auto">
            <a:xfrm>
              <a:off x="0" y="0"/>
              <a:ext cx="384" cy="375"/>
              <a:chOff x="0" y="0"/>
              <a:chExt cx="1042" cy="1019"/>
            </a:xfrm>
          </p:grpSpPr>
          <p:grpSp>
            <p:nvGrpSpPr>
              <p:cNvPr id="8228" name="Group 13"/>
              <p:cNvGrpSpPr>
                <a:grpSpLocks/>
              </p:cNvGrpSpPr>
              <p:nvPr/>
            </p:nvGrpSpPr>
            <p:grpSpPr bwMode="auto">
              <a:xfrm>
                <a:off x="0" y="0"/>
                <a:ext cx="1042" cy="1019"/>
                <a:chOff x="0" y="0"/>
                <a:chExt cx="1042" cy="1019"/>
              </a:xfrm>
            </p:grpSpPr>
            <p:pic>
              <p:nvPicPr>
                <p:cNvPr id="8230" name="Picture 14"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1" name="Oval 15"/>
                <p:cNvSpPr>
                  <a:spLocks noChangeArrowheads="1"/>
                </p:cNvSpPr>
                <p:nvPr/>
              </p:nvSpPr>
              <p:spPr bwMode="auto">
                <a:xfrm>
                  <a:off x="0" y="0"/>
                  <a:ext cx="1035" cy="1019"/>
                </a:xfrm>
                <a:prstGeom prst="ellipse">
                  <a:avLst/>
                </a:prstGeom>
                <a:gradFill rotWithShape="1">
                  <a:gsLst>
                    <a:gs pos="0">
                      <a:schemeClr val="accent1"/>
                    </a:gs>
                    <a:gs pos="100000">
                      <a:schemeClr val="accent2"/>
                    </a:gs>
                  </a:gsLst>
                  <a:lin ang="5400000" scaled="1"/>
                </a:gradFill>
                <a:ln w="19050">
                  <a:solidFill>
                    <a:schemeClr val="bg1"/>
                  </a:solidFill>
                  <a:round/>
                  <a:headEnd/>
                  <a:tailEnd/>
                </a:ln>
              </p:spPr>
              <p:txBody>
                <a:bodyPr wrap="none"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endParaRPr lang="zh-CN" altLang="en-US" smtClean="0">
                    <a:solidFill>
                      <a:srgbClr val="000000"/>
                    </a:solidFill>
                    <a:latin typeface="Arial" pitchFamily="34" charset="0"/>
                    <a:ea typeface="华文细黑" pitchFamily="2" charset="-122"/>
                  </a:endParaRPr>
                </a:p>
              </p:txBody>
            </p:sp>
          </p:grpSp>
          <p:pic>
            <p:nvPicPr>
              <p:cNvPr id="8229" name="Picture 16"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27" name="WordArt 17"/>
            <p:cNvSpPr>
              <a:spLocks noChangeArrowheads="1" noChangeShapeType="1"/>
            </p:cNvSpPr>
            <p:nvPr/>
          </p:nvSpPr>
          <p:spPr bwMode="auto">
            <a:xfrm>
              <a:off x="131" y="101"/>
              <a:ext cx="87" cy="151"/>
            </a:xfrm>
            <a:prstGeom prst="rect">
              <a:avLst/>
            </a:prstGeom>
          </p:spPr>
          <p:txBody>
            <a:bodyPr wrap="none" fromWordArt="1">
              <a:prstTxWarp prst="textPlain">
                <a:avLst>
                  <a:gd name="adj" fmla="val 50000"/>
                </a:avLst>
              </a:prstTxWarp>
            </a:bodyPr>
            <a:lstStyle/>
            <a:p>
              <a:pPr algn="ctr"/>
              <a:r>
                <a:rPr lang="en-US" altLang="zh-CN" sz="2400" kern="10" dirty="0" smtClean="0">
                  <a:ln w="9525">
                    <a:solidFill>
                      <a:srgbClr val="FFFFFF"/>
                    </a:solidFill>
                    <a:round/>
                    <a:headEnd/>
                    <a:tailEnd/>
                  </a:ln>
                  <a:solidFill>
                    <a:srgbClr val="FFFFFF"/>
                  </a:solidFill>
                  <a:latin typeface="黑体"/>
                  <a:ea typeface="黑体"/>
                </a:rPr>
                <a:t>1</a:t>
              </a:r>
              <a:endParaRPr lang="zh-CN" altLang="en-US" sz="2400" kern="10" dirty="0" smtClean="0">
                <a:ln w="9525">
                  <a:solidFill>
                    <a:srgbClr val="FFFFFF"/>
                  </a:solidFill>
                  <a:round/>
                  <a:headEnd/>
                  <a:tailEnd/>
                </a:ln>
                <a:solidFill>
                  <a:srgbClr val="FFFFFF"/>
                </a:solidFill>
                <a:latin typeface="黑体"/>
                <a:ea typeface="黑体"/>
              </a:endParaRPr>
            </a:p>
          </p:txBody>
        </p:sp>
      </p:grpSp>
      <p:sp>
        <p:nvSpPr>
          <p:cNvPr id="2" name="标题 1"/>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2530132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fontAlgn="base">
              <a:spcBef>
                <a:spcPct val="0"/>
              </a:spcBef>
              <a:spcAft>
                <a:spcPct val="0"/>
              </a:spcAft>
              <a:buClrTx/>
              <a:buFontTx/>
              <a:buNone/>
            </a:pPr>
            <a:r>
              <a:rPr lang="de-DE" altLang="en-US" sz="1000" smtClean="0">
                <a:solidFill>
                  <a:srgbClr val="000000"/>
                </a:solidFill>
              </a:rPr>
              <a:t>Page </a:t>
            </a:r>
            <a:r>
              <a:rPr lang="de-DE" altLang="en-US" sz="1000" smtClean="0">
                <a:solidFill>
                  <a:srgbClr val="000000"/>
                </a:solidFill>
                <a:sym typeface="MS UI Gothic" pitchFamily="34" charset="-128"/>
              </a:rPr>
              <a:t></a:t>
            </a:r>
            <a:r>
              <a:rPr lang="de-DE" altLang="en-US" sz="1000" smtClean="0">
                <a:solidFill>
                  <a:srgbClr val="000000"/>
                </a:solidFill>
              </a:rPr>
              <a:t> </a:t>
            </a:r>
            <a:fld id="{B662D547-F5A5-4CD6-AE4F-E27DB8709DF2}" type="slidenum">
              <a:rPr lang="zh-CN" altLang="en-US" sz="1000" smtClean="0">
                <a:solidFill>
                  <a:srgbClr val="000000"/>
                </a:solidFill>
              </a:rPr>
              <a:pPr fontAlgn="base">
                <a:spcBef>
                  <a:spcPct val="0"/>
                </a:spcBef>
                <a:spcAft>
                  <a:spcPct val="0"/>
                </a:spcAft>
                <a:buClrTx/>
                <a:buFontTx/>
                <a:buNone/>
              </a:pPr>
              <a:t>3</a:t>
            </a:fld>
            <a:endParaRPr lang="en-US" altLang="zh-CN" sz="1000" smtClean="0">
              <a:solidFill>
                <a:srgbClr val="000000"/>
              </a:solidFill>
            </a:endParaRPr>
          </a:p>
        </p:txBody>
      </p:sp>
      <p:sp>
        <p:nvSpPr>
          <p:cNvPr id="5123" name="Rectangle 2"/>
          <p:cNvSpPr>
            <a:spLocks noGrp="1" noChangeArrowheads="1"/>
          </p:cNvSpPr>
          <p:nvPr>
            <p:ph type="title"/>
          </p:nvPr>
        </p:nvSpPr>
        <p:spPr>
          <a:xfrm>
            <a:off x="828675" y="116633"/>
            <a:ext cx="8207375" cy="791418"/>
          </a:xfrm>
        </p:spPr>
        <p:txBody>
          <a:bodyPr/>
          <a:lstStyle/>
          <a:p>
            <a:pPr eaLnBrk="1" hangingPunct="1"/>
            <a:r>
              <a:rPr lang="en-US" altLang="zh-CN" sz="3200" dirty="0" smtClean="0">
                <a:latin typeface="黑体" pitchFamily="49" charset="-122"/>
                <a:ea typeface="黑体" pitchFamily="49" charset="-122"/>
              </a:rPr>
              <a:t>    </a:t>
            </a:r>
            <a:r>
              <a:rPr lang="zh-CN" altLang="zh-CN" sz="3600" dirty="0" smtClean="0">
                <a:latin typeface="黑体" pitchFamily="49" charset="-122"/>
                <a:ea typeface="黑体" pitchFamily="49" charset="-122"/>
              </a:rPr>
              <a:t>开展教育教学资源专项调查</a:t>
            </a:r>
            <a:endParaRPr lang="en-US" altLang="zh-CN" sz="3600" dirty="0" smtClean="0">
              <a:latin typeface="方正小标宋简体" pitchFamily="2" charset="-122"/>
              <a:ea typeface="方正小标宋简体" pitchFamily="2" charset="-122"/>
            </a:endParaRPr>
          </a:p>
        </p:txBody>
      </p:sp>
      <p:sp>
        <p:nvSpPr>
          <p:cNvPr id="5124" name="Rectangle 8"/>
          <p:cNvSpPr>
            <a:spLocks noChangeArrowheads="1"/>
          </p:cNvSpPr>
          <p:nvPr/>
        </p:nvSpPr>
        <p:spPr bwMode="auto">
          <a:xfrm>
            <a:off x="1062038" y="2708275"/>
            <a:ext cx="5592762"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algn="ctr" eaLnBrk="1" hangingPunct="1">
              <a:spcBef>
                <a:spcPct val="0"/>
              </a:spcBef>
              <a:buClrTx/>
              <a:buFontTx/>
              <a:buNone/>
            </a:pPr>
            <a:endParaRPr lang="zh-CN" altLang="en-US" sz="1400">
              <a:solidFill>
                <a:srgbClr val="000000"/>
              </a:solidFill>
            </a:endParaRPr>
          </a:p>
        </p:txBody>
      </p:sp>
      <p:sp>
        <p:nvSpPr>
          <p:cNvPr id="5125" name="矩形 1"/>
          <p:cNvSpPr>
            <a:spLocks noChangeArrowheads="1"/>
          </p:cNvSpPr>
          <p:nvPr/>
        </p:nvSpPr>
        <p:spPr bwMode="auto">
          <a:xfrm>
            <a:off x="468313" y="1196975"/>
            <a:ext cx="374364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eaLnBrk="1" hangingPunct="1">
              <a:spcBef>
                <a:spcPct val="0"/>
              </a:spcBef>
              <a:buClrTx/>
              <a:buFontTx/>
              <a:buNone/>
            </a:pPr>
            <a:r>
              <a:rPr lang="zh-CN" altLang="en-US" sz="3200" b="1" dirty="0">
                <a:latin typeface="华文楷体" pitchFamily="2" charset="-122"/>
                <a:ea typeface="华文楷体" pitchFamily="2" charset="-122"/>
              </a:rPr>
              <a:t>     开展教育教学资源专项调查，发布</a:t>
            </a:r>
            <a:r>
              <a:rPr lang="en-US" altLang="zh-CN" sz="3200" b="1" dirty="0">
                <a:latin typeface="华文楷体" pitchFamily="2" charset="-122"/>
                <a:ea typeface="华文楷体" pitchFamily="2" charset="-122"/>
              </a:rPr>
              <a:t>《</a:t>
            </a:r>
            <a:r>
              <a:rPr lang="zh-CN" altLang="en-US" sz="3200" b="1" dirty="0">
                <a:latin typeface="华文楷体" pitchFamily="2" charset="-122"/>
                <a:ea typeface="华文楷体" pitchFamily="2" charset="-122"/>
              </a:rPr>
              <a:t>全国农业职业教育发展报告</a:t>
            </a:r>
            <a:r>
              <a:rPr lang="en-US" altLang="zh-CN" sz="3200" b="1" dirty="0">
                <a:latin typeface="华文楷体" pitchFamily="2" charset="-122"/>
                <a:ea typeface="华文楷体" pitchFamily="2" charset="-122"/>
              </a:rPr>
              <a:t>》</a:t>
            </a:r>
            <a:r>
              <a:rPr lang="zh-CN" altLang="en-US" sz="3200" b="1" dirty="0">
                <a:latin typeface="华文楷体" pitchFamily="2" charset="-122"/>
                <a:ea typeface="华文楷体" pitchFamily="2" charset="-122"/>
              </a:rPr>
              <a:t>，摸清全国近</a:t>
            </a:r>
            <a:r>
              <a:rPr lang="en-US" altLang="zh-CN" sz="3200" b="1" dirty="0">
                <a:solidFill>
                  <a:srgbClr val="FF0000"/>
                </a:solidFill>
                <a:latin typeface="方正小标宋简体" panose="02010601030101010101" pitchFamily="2" charset="-122"/>
                <a:ea typeface="方正小标宋简体" panose="02010601030101010101" pitchFamily="2" charset="-122"/>
              </a:rPr>
              <a:t>300</a:t>
            </a:r>
            <a:r>
              <a:rPr lang="zh-CN" altLang="en-US" sz="3200" b="1" dirty="0">
                <a:latin typeface="华文楷体" pitchFamily="2" charset="-122"/>
                <a:ea typeface="华文楷体" pitchFamily="2" charset="-122"/>
              </a:rPr>
              <a:t>所涉农职业院校基本情况。</a:t>
            </a:r>
            <a:endParaRPr lang="zh-CN" altLang="en-US" sz="3200" dirty="0">
              <a:ea typeface="宋体" pitchFamily="2" charset="-122"/>
            </a:endParaRPr>
          </a:p>
        </p:txBody>
      </p:sp>
      <p:pic>
        <p:nvPicPr>
          <p:cNvPr id="3" name="图片 2"/>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20050" r="12501"/>
          <a:stretch/>
        </p:blipFill>
        <p:spPr>
          <a:xfrm rot="5400000">
            <a:off x="972872" y="4460463"/>
            <a:ext cx="2586586" cy="2157083"/>
          </a:xfrm>
          <a:prstGeom prst="rect">
            <a:avLst/>
          </a:prstGeom>
        </p:spPr>
      </p:pic>
      <p:pic>
        <p:nvPicPr>
          <p:cNvPr id="5127"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1188" y="1008063"/>
            <a:ext cx="3541712"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4663" y="3852863"/>
            <a:ext cx="3816350" cy="299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灯片编号占位符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fontAlgn="base">
              <a:spcBef>
                <a:spcPct val="0"/>
              </a:spcBef>
              <a:spcAft>
                <a:spcPct val="0"/>
              </a:spcAft>
              <a:buClrTx/>
              <a:buFontTx/>
              <a:buNone/>
            </a:pPr>
            <a:r>
              <a:rPr lang="de-DE" altLang="en-US" sz="1000" smtClean="0">
                <a:solidFill>
                  <a:srgbClr val="000000"/>
                </a:solidFill>
              </a:rPr>
              <a:t>Page </a:t>
            </a:r>
            <a:r>
              <a:rPr lang="de-DE" altLang="en-US" sz="1000" smtClean="0">
                <a:solidFill>
                  <a:srgbClr val="000000"/>
                </a:solidFill>
                <a:sym typeface="MS UI Gothic" pitchFamily="34" charset="-128"/>
              </a:rPr>
              <a:t></a:t>
            </a:r>
            <a:r>
              <a:rPr lang="de-DE" altLang="en-US" sz="1000" smtClean="0">
                <a:solidFill>
                  <a:srgbClr val="000000"/>
                </a:solidFill>
              </a:rPr>
              <a:t> </a:t>
            </a:r>
            <a:fld id="{067379E3-7E7F-443D-A6A5-D88F674C34C2}" type="slidenum">
              <a:rPr lang="zh-CN" altLang="en-US" sz="1000" smtClean="0">
                <a:solidFill>
                  <a:srgbClr val="000000"/>
                </a:solidFill>
              </a:rPr>
              <a:pPr fontAlgn="base">
                <a:spcBef>
                  <a:spcPct val="0"/>
                </a:spcBef>
                <a:spcAft>
                  <a:spcPct val="0"/>
                </a:spcAft>
                <a:buClrTx/>
                <a:buFontTx/>
                <a:buNone/>
              </a:pPr>
              <a:t>4</a:t>
            </a:fld>
            <a:endParaRPr lang="en-US" altLang="zh-CN" sz="1000" smtClean="0">
              <a:solidFill>
                <a:srgbClr val="000000"/>
              </a:solidFill>
            </a:endParaRPr>
          </a:p>
        </p:txBody>
      </p:sp>
      <p:sp>
        <p:nvSpPr>
          <p:cNvPr id="6147" name="Oval 3"/>
          <p:cNvSpPr>
            <a:spLocks noChangeArrowheads="1"/>
          </p:cNvSpPr>
          <p:nvPr/>
        </p:nvSpPr>
        <p:spPr bwMode="auto">
          <a:xfrm rot="10800000" flipV="1">
            <a:off x="2359025" y="4797425"/>
            <a:ext cx="4422775" cy="434975"/>
          </a:xfrm>
          <a:prstGeom prst="ellipse">
            <a:avLst/>
          </a:prstGeom>
          <a:gradFill rotWithShape="1">
            <a:gsLst>
              <a:gs pos="0">
                <a:schemeClr val="tx1">
                  <a:alpha val="39998"/>
                </a:schemeClr>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eaLnBrk="1" hangingPunct="1">
              <a:spcBef>
                <a:spcPct val="0"/>
              </a:spcBef>
              <a:buClrTx/>
              <a:buFontTx/>
              <a:buNone/>
            </a:pPr>
            <a:endParaRPr lang="zh-CN" altLang="en-US" sz="1800">
              <a:solidFill>
                <a:srgbClr val="000000"/>
              </a:solidFill>
            </a:endParaRPr>
          </a:p>
        </p:txBody>
      </p:sp>
      <p:sp>
        <p:nvSpPr>
          <p:cNvPr id="6148" name="未知"/>
          <p:cNvSpPr>
            <a:spLocks/>
          </p:cNvSpPr>
          <p:nvPr/>
        </p:nvSpPr>
        <p:spPr bwMode="auto">
          <a:xfrm>
            <a:off x="4576763" y="2011363"/>
            <a:ext cx="1720850" cy="2570162"/>
          </a:xfrm>
          <a:custGeom>
            <a:avLst/>
            <a:gdLst>
              <a:gd name="T0" fmla="*/ 2147483647 w 174"/>
              <a:gd name="T1" fmla="*/ 2147483647 h 260"/>
              <a:gd name="T2" fmla="*/ 2147483647 w 174"/>
              <a:gd name="T3" fmla="*/ 2147483647 h 260"/>
              <a:gd name="T4" fmla="*/ 0 w 174"/>
              <a:gd name="T5" fmla="*/ 0 h 260"/>
              <a:gd name="T6" fmla="*/ 0 w 174"/>
              <a:gd name="T7" fmla="*/ 2147483647 h 260"/>
              <a:gd name="T8" fmla="*/ 2147483647 w 174"/>
              <a:gd name="T9" fmla="*/ 2147483647 h 260"/>
              <a:gd name="T10" fmla="*/ 0 60000 65536"/>
              <a:gd name="T11" fmla="*/ 0 60000 65536"/>
              <a:gd name="T12" fmla="*/ 0 60000 65536"/>
              <a:gd name="T13" fmla="*/ 0 60000 65536"/>
              <a:gd name="T14" fmla="*/ 0 60000 65536"/>
              <a:gd name="T15" fmla="*/ 0 w 174"/>
              <a:gd name="T16" fmla="*/ 0 h 260"/>
              <a:gd name="T17" fmla="*/ 174 w 174"/>
              <a:gd name="T18" fmla="*/ 260 h 260"/>
            </a:gdLst>
            <a:ahLst/>
            <a:cxnLst>
              <a:cxn ang="T10">
                <a:pos x="T0" y="T1"/>
              </a:cxn>
              <a:cxn ang="T11">
                <a:pos x="T2" y="T3"/>
              </a:cxn>
              <a:cxn ang="T12">
                <a:pos x="T4" y="T5"/>
              </a:cxn>
              <a:cxn ang="T13">
                <a:pos x="T6" y="T7"/>
              </a:cxn>
              <a:cxn ang="T14">
                <a:pos x="T8" y="T9"/>
              </a:cxn>
            </a:cxnLst>
            <a:rect l="T15" t="T16" r="T17" b="T18"/>
            <a:pathLst>
              <a:path w="174" h="260">
                <a:moveTo>
                  <a:pt x="150" y="260"/>
                </a:moveTo>
                <a:cubicBezTo>
                  <a:pt x="165" y="234"/>
                  <a:pt x="174" y="204"/>
                  <a:pt x="174" y="174"/>
                </a:cubicBezTo>
                <a:cubicBezTo>
                  <a:pt x="174" y="77"/>
                  <a:pt x="96" y="0"/>
                  <a:pt x="0" y="0"/>
                </a:cubicBezTo>
                <a:lnTo>
                  <a:pt x="0" y="174"/>
                </a:lnTo>
                <a:lnTo>
                  <a:pt x="150" y="260"/>
                </a:lnTo>
                <a:close/>
              </a:path>
            </a:pathLst>
          </a:custGeom>
          <a:gradFill rotWithShape="1">
            <a:gsLst>
              <a:gs pos="0">
                <a:schemeClr val="accent2"/>
              </a:gs>
              <a:gs pos="100000">
                <a:schemeClr val="hlink"/>
              </a:gs>
            </a:gsLst>
            <a:lin ang="5400000" scaled="1"/>
          </a:gradFill>
          <a:ln w="19050">
            <a:solidFill>
              <a:schemeClr val="bg1"/>
            </a:solidFill>
            <a:round/>
            <a:headEnd/>
            <a:tailEnd/>
          </a:ln>
        </p:spPr>
        <p:txBody>
          <a:bodyPr/>
          <a:lstStyle/>
          <a:p>
            <a:endParaRPr lang="zh-CN" altLang="en-US"/>
          </a:p>
        </p:txBody>
      </p:sp>
      <p:sp>
        <p:nvSpPr>
          <p:cNvPr id="6149" name="未知"/>
          <p:cNvSpPr>
            <a:spLocks/>
          </p:cNvSpPr>
          <p:nvPr/>
        </p:nvSpPr>
        <p:spPr bwMode="auto">
          <a:xfrm>
            <a:off x="3078163" y="3736975"/>
            <a:ext cx="2981325" cy="1708150"/>
          </a:xfrm>
          <a:custGeom>
            <a:avLst/>
            <a:gdLst>
              <a:gd name="T0" fmla="*/ 0 w 301"/>
              <a:gd name="T1" fmla="*/ 2147483647 h 173"/>
              <a:gd name="T2" fmla="*/ 2147483647 w 301"/>
              <a:gd name="T3" fmla="*/ 2147483647 h 173"/>
              <a:gd name="T4" fmla="*/ 2147483647 w 301"/>
              <a:gd name="T5" fmla="*/ 2147483647 h 173"/>
              <a:gd name="T6" fmla="*/ 2147483647 w 301"/>
              <a:gd name="T7" fmla="*/ 0 h 173"/>
              <a:gd name="T8" fmla="*/ 0 w 301"/>
              <a:gd name="T9" fmla="*/ 2147483647 h 173"/>
              <a:gd name="T10" fmla="*/ 0 60000 65536"/>
              <a:gd name="T11" fmla="*/ 0 60000 65536"/>
              <a:gd name="T12" fmla="*/ 0 60000 65536"/>
              <a:gd name="T13" fmla="*/ 0 60000 65536"/>
              <a:gd name="T14" fmla="*/ 0 60000 65536"/>
              <a:gd name="T15" fmla="*/ 0 w 301"/>
              <a:gd name="T16" fmla="*/ 0 h 173"/>
              <a:gd name="T17" fmla="*/ 301 w 301"/>
              <a:gd name="T18" fmla="*/ 173 h 173"/>
            </a:gdLst>
            <a:ahLst/>
            <a:cxnLst>
              <a:cxn ang="T10">
                <a:pos x="T0" y="T1"/>
              </a:cxn>
              <a:cxn ang="T11">
                <a:pos x="T2" y="T3"/>
              </a:cxn>
              <a:cxn ang="T12">
                <a:pos x="T4" y="T5"/>
              </a:cxn>
              <a:cxn ang="T13">
                <a:pos x="T6" y="T7"/>
              </a:cxn>
              <a:cxn ang="T14">
                <a:pos x="T8" y="T9"/>
              </a:cxn>
            </a:cxnLst>
            <a:rect l="T15" t="T16" r="T17" b="T18"/>
            <a:pathLst>
              <a:path w="301" h="173">
                <a:moveTo>
                  <a:pt x="0" y="86"/>
                </a:moveTo>
                <a:cubicBezTo>
                  <a:pt x="31" y="140"/>
                  <a:pt x="88" y="173"/>
                  <a:pt x="151" y="173"/>
                </a:cubicBezTo>
                <a:cubicBezTo>
                  <a:pt x="213" y="173"/>
                  <a:pt x="270" y="140"/>
                  <a:pt x="301" y="86"/>
                </a:cubicBezTo>
                <a:lnTo>
                  <a:pt x="151" y="0"/>
                </a:lnTo>
                <a:lnTo>
                  <a:pt x="0" y="86"/>
                </a:lnTo>
                <a:close/>
              </a:path>
            </a:pathLst>
          </a:custGeom>
          <a:gradFill rotWithShape="1">
            <a:gsLst>
              <a:gs pos="0">
                <a:srgbClr val="808080"/>
              </a:gs>
              <a:gs pos="100000">
                <a:srgbClr val="3B3B3B"/>
              </a:gs>
            </a:gsLst>
            <a:lin ang="5400000" scaled="1"/>
          </a:gradFill>
          <a:ln w="19050">
            <a:solidFill>
              <a:schemeClr val="bg1"/>
            </a:solidFill>
            <a:round/>
            <a:headEnd/>
            <a:tailEnd/>
          </a:ln>
        </p:spPr>
        <p:txBody>
          <a:bodyPr/>
          <a:lstStyle/>
          <a:p>
            <a:endParaRPr lang="zh-CN" altLang="en-US"/>
          </a:p>
        </p:txBody>
      </p:sp>
      <p:sp>
        <p:nvSpPr>
          <p:cNvPr id="6150" name="未知"/>
          <p:cNvSpPr>
            <a:spLocks/>
          </p:cNvSpPr>
          <p:nvPr/>
        </p:nvSpPr>
        <p:spPr bwMode="auto">
          <a:xfrm>
            <a:off x="2843213" y="2011363"/>
            <a:ext cx="1730375" cy="2570162"/>
          </a:xfrm>
          <a:custGeom>
            <a:avLst/>
            <a:gdLst>
              <a:gd name="T0" fmla="*/ 2147483647 w 175"/>
              <a:gd name="T1" fmla="*/ 0 h 260"/>
              <a:gd name="T2" fmla="*/ 2147483647 w 175"/>
              <a:gd name="T3" fmla="*/ 2147483647 h 260"/>
              <a:gd name="T4" fmla="*/ 2147483647 w 175"/>
              <a:gd name="T5" fmla="*/ 2147483647 h 260"/>
              <a:gd name="T6" fmla="*/ 2147483647 w 175"/>
              <a:gd name="T7" fmla="*/ 2147483647 h 260"/>
              <a:gd name="T8" fmla="*/ 2147483647 w 175"/>
              <a:gd name="T9" fmla="*/ 0 h 260"/>
              <a:gd name="T10" fmla="*/ 0 60000 65536"/>
              <a:gd name="T11" fmla="*/ 0 60000 65536"/>
              <a:gd name="T12" fmla="*/ 0 60000 65536"/>
              <a:gd name="T13" fmla="*/ 0 60000 65536"/>
              <a:gd name="T14" fmla="*/ 0 60000 65536"/>
              <a:gd name="T15" fmla="*/ 0 w 175"/>
              <a:gd name="T16" fmla="*/ 0 h 260"/>
              <a:gd name="T17" fmla="*/ 175 w 175"/>
              <a:gd name="T18" fmla="*/ 260 h 260"/>
            </a:gdLst>
            <a:ahLst/>
            <a:cxnLst>
              <a:cxn ang="T10">
                <a:pos x="T0" y="T1"/>
              </a:cxn>
              <a:cxn ang="T11">
                <a:pos x="T2" y="T3"/>
              </a:cxn>
              <a:cxn ang="T12">
                <a:pos x="T4" y="T5"/>
              </a:cxn>
              <a:cxn ang="T13">
                <a:pos x="T6" y="T7"/>
              </a:cxn>
              <a:cxn ang="T14">
                <a:pos x="T8" y="T9"/>
              </a:cxn>
            </a:cxnLst>
            <a:rect l="T15" t="T16" r="T17" b="T18"/>
            <a:pathLst>
              <a:path w="175" h="260">
                <a:moveTo>
                  <a:pt x="174" y="0"/>
                </a:moveTo>
                <a:cubicBezTo>
                  <a:pt x="78" y="0"/>
                  <a:pt x="1" y="77"/>
                  <a:pt x="1" y="173"/>
                </a:cubicBezTo>
                <a:cubicBezTo>
                  <a:pt x="0" y="204"/>
                  <a:pt x="9" y="234"/>
                  <a:pt x="24" y="260"/>
                </a:cubicBezTo>
                <a:lnTo>
                  <a:pt x="175" y="174"/>
                </a:lnTo>
                <a:lnTo>
                  <a:pt x="174" y="0"/>
                </a:lnTo>
                <a:close/>
              </a:path>
            </a:pathLst>
          </a:custGeom>
          <a:gradFill rotWithShape="1">
            <a:gsLst>
              <a:gs pos="0">
                <a:srgbClr val="808080"/>
              </a:gs>
              <a:gs pos="100000">
                <a:srgbClr val="3B3B3B"/>
              </a:gs>
            </a:gsLst>
            <a:lin ang="5400000" scaled="1"/>
          </a:gradFill>
          <a:ln w="19050">
            <a:solidFill>
              <a:schemeClr val="bg1"/>
            </a:solidFill>
            <a:round/>
            <a:headEnd/>
            <a:tailEnd/>
          </a:ln>
        </p:spPr>
        <p:txBody>
          <a:bodyPr/>
          <a:lstStyle/>
          <a:p>
            <a:endParaRPr lang="zh-CN" altLang="en-US"/>
          </a:p>
        </p:txBody>
      </p:sp>
      <p:sp>
        <p:nvSpPr>
          <p:cNvPr id="6151" name="AutoShape 7"/>
          <p:cNvSpPr>
            <a:spLocks noChangeArrowheads="1"/>
          </p:cNvSpPr>
          <p:nvPr/>
        </p:nvSpPr>
        <p:spPr bwMode="auto">
          <a:xfrm rot="6300000">
            <a:off x="3136900" y="3851276"/>
            <a:ext cx="388937" cy="392112"/>
          </a:xfrm>
          <a:prstGeom prst="rtTriangle">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eaLnBrk="1" hangingPunct="1">
              <a:spcBef>
                <a:spcPct val="0"/>
              </a:spcBef>
              <a:buClrTx/>
              <a:buFontTx/>
              <a:buNone/>
            </a:pPr>
            <a:endParaRPr lang="zh-CN" altLang="en-US" sz="1800">
              <a:solidFill>
                <a:srgbClr val="000000"/>
              </a:solidFill>
            </a:endParaRPr>
          </a:p>
        </p:txBody>
      </p:sp>
      <p:sp>
        <p:nvSpPr>
          <p:cNvPr id="6152" name="AutoShape 8"/>
          <p:cNvSpPr>
            <a:spLocks noChangeArrowheads="1"/>
          </p:cNvSpPr>
          <p:nvPr/>
        </p:nvSpPr>
        <p:spPr bwMode="auto">
          <a:xfrm rot="-8100000">
            <a:off x="4383088" y="1722437"/>
            <a:ext cx="388938" cy="392113"/>
          </a:xfrm>
          <a:prstGeom prst="rtTriangle">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eaLnBrk="1" hangingPunct="1">
              <a:spcBef>
                <a:spcPct val="0"/>
              </a:spcBef>
              <a:buClrTx/>
              <a:buFontTx/>
              <a:buNone/>
            </a:pPr>
            <a:endParaRPr lang="zh-CN" altLang="en-US" sz="1800">
              <a:solidFill>
                <a:srgbClr val="000000"/>
              </a:solidFill>
            </a:endParaRPr>
          </a:p>
        </p:txBody>
      </p:sp>
      <p:sp>
        <p:nvSpPr>
          <p:cNvPr id="6153" name="AutoShape 9"/>
          <p:cNvSpPr>
            <a:spLocks noChangeArrowheads="1"/>
          </p:cNvSpPr>
          <p:nvPr/>
        </p:nvSpPr>
        <p:spPr bwMode="auto">
          <a:xfrm rot="-900000">
            <a:off x="5622925" y="3860800"/>
            <a:ext cx="388938" cy="392113"/>
          </a:xfrm>
          <a:prstGeom prst="rtTriangle">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eaLnBrk="1" hangingPunct="1">
              <a:spcBef>
                <a:spcPct val="0"/>
              </a:spcBef>
              <a:buClrTx/>
              <a:buFontTx/>
              <a:buNone/>
            </a:pPr>
            <a:endParaRPr lang="zh-CN" altLang="en-US" sz="1800">
              <a:solidFill>
                <a:srgbClr val="000000"/>
              </a:solidFill>
            </a:endParaRPr>
          </a:p>
        </p:txBody>
      </p:sp>
      <p:grpSp>
        <p:nvGrpSpPr>
          <p:cNvPr id="6154" name="Group 10"/>
          <p:cNvGrpSpPr>
            <a:grpSpLocks/>
          </p:cNvGrpSpPr>
          <p:nvPr/>
        </p:nvGrpSpPr>
        <p:grpSpPr bwMode="auto">
          <a:xfrm rot="650306">
            <a:off x="3405188" y="2587625"/>
            <a:ext cx="2336800" cy="2330450"/>
            <a:chOff x="0" y="0"/>
            <a:chExt cx="1136" cy="1134"/>
          </a:xfrm>
        </p:grpSpPr>
        <p:sp>
          <p:nvSpPr>
            <p:cNvPr id="9227" name="Oval 11"/>
            <p:cNvSpPr>
              <a:spLocks noChangeArrowheads="1"/>
            </p:cNvSpPr>
            <p:nvPr/>
          </p:nvSpPr>
          <p:spPr bwMode="auto">
            <a:xfrm>
              <a:off x="0" y="0"/>
              <a:ext cx="1136" cy="1134"/>
            </a:xfrm>
            <a:prstGeom prst="ellipse">
              <a:avLst/>
            </a:prstGeom>
            <a:gradFill rotWithShape="1">
              <a:gsLst>
                <a:gs pos="0">
                  <a:schemeClr val="bg2"/>
                </a:gs>
                <a:gs pos="50000">
                  <a:schemeClr val="bg1"/>
                </a:gs>
                <a:gs pos="100000">
                  <a:schemeClr val="bg2"/>
                </a:gs>
              </a:gsLst>
              <a:lin ang="2700000" scaled="1"/>
            </a:gradFill>
            <a:ln w="9525" cmpd="sng">
              <a:solidFill>
                <a:schemeClr val="bg2"/>
              </a:solidFill>
              <a:round/>
              <a:headEnd/>
              <a:tailEnd/>
            </a:ln>
            <a:effectLst/>
          </p:spPr>
          <p:txBody>
            <a:bodyPr wrap="none" anchor="ctr"/>
            <a:lstStyle/>
            <a:p>
              <a:pPr fontAlgn="auto">
                <a:spcBef>
                  <a:spcPts val="0"/>
                </a:spcBef>
                <a:spcAft>
                  <a:spcPts val="0"/>
                </a:spcAft>
                <a:defRPr/>
              </a:pPr>
              <a:endParaRPr lang="zh-CN" altLang="en-US">
                <a:solidFill>
                  <a:srgbClr val="000000"/>
                </a:solidFill>
                <a:ea typeface="华文细黑"/>
              </a:endParaRPr>
            </a:p>
          </p:txBody>
        </p:sp>
        <p:sp>
          <p:nvSpPr>
            <p:cNvPr id="6162" name="Oval 12"/>
            <p:cNvSpPr>
              <a:spLocks noChangeArrowheads="1"/>
            </p:cNvSpPr>
            <p:nvPr/>
          </p:nvSpPr>
          <p:spPr bwMode="auto">
            <a:xfrm>
              <a:off x="64" y="62"/>
              <a:ext cx="1008" cy="1010"/>
            </a:xfrm>
            <a:prstGeom prst="ellipse">
              <a:avLst/>
            </a:prstGeom>
            <a:gradFill rotWithShape="1">
              <a:gsLst>
                <a:gs pos="0">
                  <a:schemeClr val="accent1"/>
                </a:gs>
                <a:gs pos="100000">
                  <a:schemeClr val="accent2">
                    <a:alpha val="89998"/>
                  </a:schemeClr>
                </a:gs>
              </a:gsLst>
              <a:lin ang="2700000" scaled="1"/>
            </a:gradFill>
            <a:ln w="9525">
              <a:solidFill>
                <a:schemeClr val="bg2"/>
              </a:solidFill>
              <a:round/>
              <a:headEnd/>
              <a:tailEnd/>
            </a:ln>
          </p:spPr>
          <p:txBody>
            <a:bodyPr wrap="none" anchor="ct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eaLnBrk="1" hangingPunct="1">
                <a:spcBef>
                  <a:spcPct val="0"/>
                </a:spcBef>
                <a:buClrTx/>
                <a:buFontTx/>
                <a:buNone/>
              </a:pPr>
              <a:endParaRPr lang="zh-CN" altLang="en-US" sz="1800">
                <a:solidFill>
                  <a:srgbClr val="000000"/>
                </a:solidFill>
              </a:endParaRPr>
            </a:p>
          </p:txBody>
        </p:sp>
      </p:grpSp>
      <p:sp>
        <p:nvSpPr>
          <p:cNvPr id="6155" name="WordArt 13"/>
          <p:cNvSpPr>
            <a:spLocks noChangeArrowheads="1" noChangeShapeType="1"/>
          </p:cNvSpPr>
          <p:nvPr/>
        </p:nvSpPr>
        <p:spPr bwMode="auto">
          <a:xfrm rot="3536091">
            <a:off x="4673600" y="2894013"/>
            <a:ext cx="1754187" cy="6556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0800004"/>
              </a:avLst>
            </a:prstTxWarp>
          </a:bodyPr>
          <a:lstStyle/>
          <a:p>
            <a:pPr algn="ctr"/>
            <a:r>
              <a:rPr lang="zh-CN" altLang="en-US" sz="2400" b="1" kern="10">
                <a:solidFill>
                  <a:srgbClr val="FF0000"/>
                </a:solidFill>
                <a:latin typeface="黑体"/>
                <a:ea typeface="黑体"/>
              </a:rPr>
              <a:t>农业职业院校改革</a:t>
            </a:r>
          </a:p>
        </p:txBody>
      </p:sp>
      <p:sp>
        <p:nvSpPr>
          <p:cNvPr id="6156" name="WordArt 14"/>
          <p:cNvSpPr>
            <a:spLocks noChangeArrowheads="1" noChangeShapeType="1"/>
          </p:cNvSpPr>
          <p:nvPr/>
        </p:nvSpPr>
        <p:spPr bwMode="auto">
          <a:xfrm rot="-3600000">
            <a:off x="2862263" y="2717800"/>
            <a:ext cx="1676400" cy="939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0800004"/>
              </a:avLst>
            </a:prstTxWarp>
          </a:bodyPr>
          <a:lstStyle/>
          <a:p>
            <a:pPr algn="ctr"/>
            <a:r>
              <a:rPr lang="zh-CN" altLang="en-US" b="1" kern="10">
                <a:solidFill>
                  <a:srgbClr val="FF0000"/>
                </a:solidFill>
                <a:latin typeface="黑体"/>
                <a:ea typeface="黑体"/>
              </a:rPr>
              <a:t>农业行业人才需求</a:t>
            </a:r>
          </a:p>
        </p:txBody>
      </p:sp>
      <p:sp>
        <p:nvSpPr>
          <p:cNvPr id="11278" name="WordArt 15"/>
          <p:cNvSpPr>
            <a:spLocks noChangeArrowheads="1" noChangeShapeType="1"/>
          </p:cNvSpPr>
          <p:nvPr/>
        </p:nvSpPr>
        <p:spPr bwMode="auto">
          <a:xfrm>
            <a:off x="3331368" y="4437112"/>
            <a:ext cx="2431042" cy="57926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0"/>
              </a:avLst>
            </a:prstTxWarp>
          </a:bodyPr>
          <a:lstStyle/>
          <a:p>
            <a:pPr algn="ctr">
              <a:defRPr/>
            </a:pPr>
            <a:r>
              <a:rPr lang="zh-CN" altLang="zh-CN" b="1" dirty="0">
                <a:solidFill>
                  <a:srgbClr val="FF0000"/>
                </a:solidFill>
                <a:latin typeface="黑体" panose="02010609060101010101" pitchFamily="49" charset="-122"/>
                <a:ea typeface="黑体" panose="02010609060101010101" pitchFamily="49" charset="-122"/>
              </a:rPr>
              <a:t>专业课程设置</a:t>
            </a:r>
            <a:r>
              <a:rPr lang="en-US" altLang="zh-CN" b="1" dirty="0">
                <a:solidFill>
                  <a:srgbClr val="FF0000"/>
                </a:solidFill>
                <a:latin typeface="黑体" panose="02010609060101010101" pitchFamily="49" charset="-122"/>
                <a:ea typeface="黑体" panose="02010609060101010101" pitchFamily="49" charset="-122"/>
              </a:rPr>
              <a:t>  </a:t>
            </a:r>
            <a:r>
              <a:rPr lang="zh-CN" altLang="zh-CN" dirty="0">
                <a:solidFill>
                  <a:srgbClr val="FF0000"/>
                </a:solidFill>
                <a:latin typeface="黑体" panose="02010609060101010101" pitchFamily="49" charset="-122"/>
                <a:ea typeface="黑体" panose="02010609060101010101" pitchFamily="49" charset="-122"/>
              </a:rPr>
              <a:t>教学标准制定</a:t>
            </a:r>
            <a:endParaRPr lang="zh-CN" altLang="en-US" b="1" kern="10" dirty="0">
              <a:solidFill>
                <a:srgbClr val="FF0000"/>
              </a:solidFill>
              <a:latin typeface="黑体" panose="02010609060101010101" pitchFamily="49" charset="-122"/>
              <a:ea typeface="黑体" panose="02010609060101010101" pitchFamily="49" charset="-122"/>
            </a:endParaRPr>
          </a:p>
        </p:txBody>
      </p:sp>
      <p:sp>
        <p:nvSpPr>
          <p:cNvPr id="6158" name="未知"/>
          <p:cNvSpPr>
            <a:spLocks/>
          </p:cNvSpPr>
          <p:nvPr/>
        </p:nvSpPr>
        <p:spPr bwMode="auto">
          <a:xfrm>
            <a:off x="3713163" y="2738438"/>
            <a:ext cx="1738312" cy="835025"/>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9" name="WordArt 17"/>
          <p:cNvSpPr>
            <a:spLocks noChangeArrowheads="1" noChangeShapeType="1"/>
          </p:cNvSpPr>
          <p:nvPr/>
        </p:nvSpPr>
        <p:spPr bwMode="auto">
          <a:xfrm>
            <a:off x="3979863" y="3429000"/>
            <a:ext cx="1312862" cy="5048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CN" altLang="en-US" sz="2400" b="1" kern="10">
                <a:solidFill>
                  <a:schemeClr val="bg1"/>
                </a:solidFill>
                <a:latin typeface="黑体"/>
                <a:ea typeface="黑体"/>
              </a:rPr>
              <a:t>专项课题研究</a:t>
            </a:r>
          </a:p>
        </p:txBody>
      </p:sp>
      <p:sp>
        <p:nvSpPr>
          <p:cNvPr id="6160" name="Rectangle 2"/>
          <p:cNvSpPr>
            <a:spLocks noGrp="1" noChangeArrowheads="1"/>
          </p:cNvSpPr>
          <p:nvPr>
            <p:ph type="title"/>
          </p:nvPr>
        </p:nvSpPr>
        <p:spPr>
          <a:xfrm>
            <a:off x="828675" y="1"/>
            <a:ext cx="8207375" cy="908050"/>
          </a:xfrm>
        </p:spPr>
        <p:txBody>
          <a:bodyPr/>
          <a:lstStyle/>
          <a:p>
            <a:pPr eaLnBrk="1" hangingPunct="1"/>
            <a:r>
              <a:rPr lang="en-US" altLang="zh-CN" sz="3200" dirty="0" smtClean="0">
                <a:latin typeface="黑体" pitchFamily="49" charset="-122"/>
                <a:ea typeface="黑体" pitchFamily="49" charset="-122"/>
              </a:rPr>
              <a:t>    </a:t>
            </a:r>
            <a:r>
              <a:rPr lang="zh-CN" altLang="zh-CN" sz="3600" dirty="0" smtClean="0">
                <a:latin typeface="黑体" pitchFamily="49" charset="-122"/>
                <a:ea typeface="黑体" pitchFamily="49" charset="-122"/>
              </a:rPr>
              <a:t>组织农指委开展专项课题研究</a:t>
            </a:r>
            <a:endParaRPr lang="zh-CN" altLang="en-US" sz="3600" dirty="0" smtClean="0">
              <a:solidFill>
                <a:srgbClr val="000000"/>
              </a:solidFill>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灯片编号占位符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fontAlgn="base">
              <a:spcBef>
                <a:spcPct val="0"/>
              </a:spcBef>
              <a:spcAft>
                <a:spcPct val="0"/>
              </a:spcAft>
            </a:pPr>
            <a:r>
              <a:rPr lang="de-DE" altLang="en-US" smtClean="0">
                <a:solidFill>
                  <a:srgbClr val="000000"/>
                </a:solidFill>
                <a:latin typeface="Arial" pitchFamily="34" charset="0"/>
                <a:ea typeface="华文细黑" pitchFamily="2" charset="-122"/>
              </a:rPr>
              <a:t>Page </a:t>
            </a:r>
            <a:r>
              <a:rPr lang="de-DE" altLang="en-US" smtClean="0">
                <a:solidFill>
                  <a:srgbClr val="000000"/>
                </a:solidFill>
                <a:latin typeface="Arial" pitchFamily="34" charset="0"/>
                <a:ea typeface="华文细黑" pitchFamily="2" charset="-122"/>
                <a:sym typeface="MS UI Gothic" pitchFamily="34" charset="-128"/>
              </a:rPr>
              <a:t></a:t>
            </a:r>
            <a:r>
              <a:rPr lang="de-DE" altLang="en-US" smtClean="0">
                <a:solidFill>
                  <a:srgbClr val="000000"/>
                </a:solidFill>
                <a:latin typeface="Arial" pitchFamily="34" charset="0"/>
                <a:ea typeface="华文细黑" pitchFamily="2" charset="-122"/>
              </a:rPr>
              <a:t> </a:t>
            </a:r>
            <a:fld id="{FF3E38CF-3DF7-41FA-B388-282B3B035BAE}" type="slidenum">
              <a:rPr lang="zh-CN" altLang="en-US" smtClean="0">
                <a:solidFill>
                  <a:srgbClr val="000000"/>
                </a:solidFill>
                <a:latin typeface="Arial" pitchFamily="34" charset="0"/>
                <a:ea typeface="华文细黑" pitchFamily="2" charset="-122"/>
              </a:rPr>
              <a:pPr fontAlgn="base">
                <a:spcBef>
                  <a:spcPct val="0"/>
                </a:spcBef>
                <a:spcAft>
                  <a:spcPct val="0"/>
                </a:spcAft>
              </a:pPr>
              <a:t>5</a:t>
            </a:fld>
            <a:endParaRPr lang="en-US" altLang="zh-CN" smtClean="0">
              <a:solidFill>
                <a:srgbClr val="000000"/>
              </a:solidFill>
              <a:latin typeface="Arial" pitchFamily="34" charset="0"/>
              <a:ea typeface="华文细黑" pitchFamily="2" charset="-122"/>
            </a:endParaRPr>
          </a:p>
        </p:txBody>
      </p:sp>
      <p:sp>
        <p:nvSpPr>
          <p:cNvPr id="8199" name="Rectangle 6"/>
          <p:cNvSpPr>
            <a:spLocks noChangeArrowheads="1"/>
          </p:cNvSpPr>
          <p:nvPr/>
        </p:nvSpPr>
        <p:spPr bwMode="auto">
          <a:xfrm>
            <a:off x="1241489" y="2670357"/>
            <a:ext cx="7880807" cy="176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zh-CN" sz="4000" b="1" dirty="0">
                <a:solidFill>
                  <a:srgbClr val="0000CC"/>
                </a:solidFill>
                <a:latin typeface="方正小标宋简体" panose="02010601030101010101" pitchFamily="2" charset="-122"/>
                <a:ea typeface="方正小标宋简体" panose="02010601030101010101" pitchFamily="2" charset="-122"/>
              </a:rPr>
              <a:t>推动集团化办学，深化校企</a:t>
            </a:r>
            <a:r>
              <a:rPr lang="zh-CN" altLang="zh-CN" sz="4000" b="1" dirty="0" smtClean="0">
                <a:solidFill>
                  <a:srgbClr val="0000CC"/>
                </a:solidFill>
                <a:latin typeface="方正小标宋简体" panose="02010601030101010101" pitchFamily="2" charset="-122"/>
                <a:ea typeface="方正小标宋简体" panose="02010601030101010101" pitchFamily="2" charset="-122"/>
              </a:rPr>
              <a:t>合作</a:t>
            </a:r>
            <a:endParaRPr lang="en-US" altLang="zh-CN" sz="4000" b="1" dirty="0" smtClean="0">
              <a:solidFill>
                <a:srgbClr val="0000CC"/>
              </a:solidFill>
              <a:latin typeface="方正小标宋简体" panose="02010601030101010101" pitchFamily="2" charset="-122"/>
              <a:ea typeface="方正小标宋简体" panose="02010601030101010101" pitchFamily="2" charset="-122"/>
            </a:endParaRPr>
          </a:p>
          <a:p>
            <a:r>
              <a:rPr lang="zh-CN" altLang="zh-CN" sz="4000" b="1" dirty="0" smtClean="0">
                <a:solidFill>
                  <a:srgbClr val="0000CC"/>
                </a:solidFill>
                <a:latin typeface="方正小标宋简体" panose="02010601030101010101" pitchFamily="2" charset="-122"/>
                <a:ea typeface="方正小标宋简体" panose="02010601030101010101" pitchFamily="2" charset="-122"/>
              </a:rPr>
              <a:t>加快</a:t>
            </a:r>
            <a:r>
              <a:rPr lang="zh-CN" altLang="zh-CN" sz="4000" b="1" dirty="0">
                <a:solidFill>
                  <a:srgbClr val="0000CC"/>
                </a:solidFill>
                <a:latin typeface="方正小标宋简体" panose="02010601030101010101" pitchFamily="2" charset="-122"/>
                <a:ea typeface="方正小标宋简体" panose="02010601030101010101" pitchFamily="2" charset="-122"/>
              </a:rPr>
              <a:t>构建现代农业职业教育体系</a:t>
            </a:r>
            <a:endParaRPr lang="zh-CN" altLang="en-US" sz="4000" b="1" dirty="0" smtClean="0">
              <a:solidFill>
                <a:srgbClr val="0000CC"/>
              </a:solidFill>
              <a:latin typeface="方正小标宋简体" panose="02010601030101010101" pitchFamily="2" charset="-122"/>
              <a:ea typeface="方正小标宋简体" panose="02010601030101010101" pitchFamily="2" charset="-122"/>
            </a:endParaRPr>
          </a:p>
        </p:txBody>
      </p:sp>
      <p:grpSp>
        <p:nvGrpSpPr>
          <p:cNvPr id="8205" name="Group 18"/>
          <p:cNvGrpSpPr>
            <a:grpSpLocks/>
          </p:cNvGrpSpPr>
          <p:nvPr/>
        </p:nvGrpSpPr>
        <p:grpSpPr bwMode="auto">
          <a:xfrm>
            <a:off x="179513" y="2984104"/>
            <a:ext cx="1007650" cy="1020960"/>
            <a:chOff x="0" y="0"/>
            <a:chExt cx="520" cy="506"/>
          </a:xfrm>
        </p:grpSpPr>
        <p:grpSp>
          <p:nvGrpSpPr>
            <p:cNvPr id="8220" name="Group 19"/>
            <p:cNvGrpSpPr>
              <a:grpSpLocks/>
            </p:cNvGrpSpPr>
            <p:nvPr/>
          </p:nvGrpSpPr>
          <p:grpSpPr bwMode="auto">
            <a:xfrm>
              <a:off x="0" y="0"/>
              <a:ext cx="520" cy="506"/>
              <a:chOff x="0" y="0"/>
              <a:chExt cx="1042" cy="1019"/>
            </a:xfrm>
          </p:grpSpPr>
          <p:grpSp>
            <p:nvGrpSpPr>
              <p:cNvPr id="8222" name="Group 20"/>
              <p:cNvGrpSpPr>
                <a:grpSpLocks/>
              </p:cNvGrpSpPr>
              <p:nvPr/>
            </p:nvGrpSpPr>
            <p:grpSpPr bwMode="auto">
              <a:xfrm>
                <a:off x="0" y="0"/>
                <a:ext cx="1042" cy="1019"/>
                <a:chOff x="0" y="0"/>
                <a:chExt cx="1042" cy="1019"/>
              </a:xfrm>
            </p:grpSpPr>
            <p:pic>
              <p:nvPicPr>
                <p:cNvPr id="8224" name="Picture 21"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5" name="Oval 22"/>
                <p:cNvSpPr>
                  <a:spLocks noChangeArrowheads="1"/>
                </p:cNvSpPr>
                <p:nvPr/>
              </p:nvSpPr>
              <p:spPr bwMode="auto">
                <a:xfrm>
                  <a:off x="0" y="0"/>
                  <a:ext cx="1035" cy="1019"/>
                </a:xfrm>
                <a:prstGeom prst="ellipse">
                  <a:avLst/>
                </a:prstGeom>
                <a:gradFill rotWithShape="1">
                  <a:gsLst>
                    <a:gs pos="0">
                      <a:schemeClr val="accent1"/>
                    </a:gs>
                    <a:gs pos="100000">
                      <a:schemeClr val="accent2"/>
                    </a:gs>
                  </a:gsLst>
                  <a:lin ang="5400000" scaled="1"/>
                </a:gradFill>
                <a:ln w="19050">
                  <a:solidFill>
                    <a:schemeClr val="bg1"/>
                  </a:solidFill>
                  <a:round/>
                  <a:headEnd/>
                  <a:tailEnd/>
                </a:ln>
              </p:spPr>
              <p:txBody>
                <a:bodyPr wrap="none"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endParaRPr lang="zh-CN" altLang="en-US" smtClean="0">
                    <a:solidFill>
                      <a:srgbClr val="000000"/>
                    </a:solidFill>
                    <a:latin typeface="Arial" pitchFamily="34" charset="0"/>
                    <a:ea typeface="华文细黑" pitchFamily="2" charset="-122"/>
                  </a:endParaRPr>
                </a:p>
              </p:txBody>
            </p:sp>
          </p:grpSp>
          <p:pic>
            <p:nvPicPr>
              <p:cNvPr id="8223" name="Picture 23"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21" name="WordArt 24"/>
            <p:cNvSpPr>
              <a:spLocks noChangeArrowheads="1" noChangeShapeType="1"/>
            </p:cNvSpPr>
            <p:nvPr/>
          </p:nvSpPr>
          <p:spPr bwMode="auto">
            <a:xfrm>
              <a:off x="194" y="136"/>
              <a:ext cx="144" cy="204"/>
            </a:xfrm>
            <a:prstGeom prst="rect">
              <a:avLst/>
            </a:prstGeom>
          </p:spPr>
          <p:txBody>
            <a:bodyPr wrap="none" fromWordArt="1">
              <a:prstTxWarp prst="textPlain">
                <a:avLst>
                  <a:gd name="adj" fmla="val 50000"/>
                </a:avLst>
              </a:prstTxWarp>
            </a:bodyPr>
            <a:lstStyle/>
            <a:p>
              <a:pPr algn="ctr"/>
              <a:r>
                <a:rPr lang="en-US" altLang="zh-CN" sz="2400" kern="10" smtClean="0">
                  <a:ln w="9525">
                    <a:solidFill>
                      <a:srgbClr val="FFFFFF"/>
                    </a:solidFill>
                    <a:round/>
                    <a:headEnd/>
                    <a:tailEnd/>
                  </a:ln>
                  <a:solidFill>
                    <a:srgbClr val="FFFFFF"/>
                  </a:solidFill>
                  <a:latin typeface="黑体"/>
                  <a:ea typeface="黑体"/>
                </a:rPr>
                <a:t>2</a:t>
              </a:r>
              <a:endParaRPr lang="zh-CN" altLang="en-US" sz="2400" kern="10" smtClean="0">
                <a:ln w="9525">
                  <a:solidFill>
                    <a:srgbClr val="FFFFFF"/>
                  </a:solidFill>
                  <a:round/>
                  <a:headEnd/>
                  <a:tailEnd/>
                </a:ln>
                <a:solidFill>
                  <a:srgbClr val="FFFFFF"/>
                </a:solidFill>
                <a:latin typeface="黑体"/>
                <a:ea typeface="黑体"/>
              </a:endParaRPr>
            </a:p>
          </p:txBody>
        </p:sp>
      </p:grpSp>
      <p:sp>
        <p:nvSpPr>
          <p:cNvPr id="2" name="标题 1"/>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2886647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fontAlgn="base">
              <a:spcBef>
                <a:spcPct val="0"/>
              </a:spcBef>
              <a:spcAft>
                <a:spcPct val="0"/>
              </a:spcAft>
              <a:buClrTx/>
              <a:buFontTx/>
              <a:buNone/>
            </a:pPr>
            <a:r>
              <a:rPr lang="de-DE" altLang="en-US" sz="1000" smtClean="0">
                <a:solidFill>
                  <a:srgbClr val="000000"/>
                </a:solidFill>
              </a:rPr>
              <a:t>Page </a:t>
            </a:r>
            <a:r>
              <a:rPr lang="de-DE" altLang="en-US" sz="1000" smtClean="0">
                <a:solidFill>
                  <a:srgbClr val="000000"/>
                </a:solidFill>
                <a:sym typeface="MS UI Gothic" pitchFamily="34" charset="-128"/>
              </a:rPr>
              <a:t></a:t>
            </a:r>
            <a:r>
              <a:rPr lang="de-DE" altLang="en-US" sz="1000" smtClean="0">
                <a:solidFill>
                  <a:srgbClr val="000000"/>
                </a:solidFill>
              </a:rPr>
              <a:t> </a:t>
            </a:r>
            <a:fld id="{46C9F55B-655C-4A12-A833-6296A739E77F}" type="slidenum">
              <a:rPr lang="zh-CN" altLang="en-US" sz="1000" smtClean="0">
                <a:solidFill>
                  <a:srgbClr val="000000"/>
                </a:solidFill>
              </a:rPr>
              <a:pPr fontAlgn="base">
                <a:spcBef>
                  <a:spcPct val="0"/>
                </a:spcBef>
                <a:spcAft>
                  <a:spcPct val="0"/>
                </a:spcAft>
                <a:buClrTx/>
                <a:buFontTx/>
                <a:buNone/>
              </a:pPr>
              <a:t>6</a:t>
            </a:fld>
            <a:endParaRPr lang="en-US" altLang="zh-CN" sz="1000" smtClean="0">
              <a:solidFill>
                <a:srgbClr val="000000"/>
              </a:solidFill>
            </a:endParaRPr>
          </a:p>
        </p:txBody>
      </p:sp>
      <p:sp>
        <p:nvSpPr>
          <p:cNvPr id="7171" name="Rectangle 2"/>
          <p:cNvSpPr>
            <a:spLocks noGrp="1" noChangeArrowheads="1"/>
          </p:cNvSpPr>
          <p:nvPr>
            <p:ph type="title"/>
          </p:nvPr>
        </p:nvSpPr>
        <p:spPr>
          <a:xfrm>
            <a:off x="179388" y="0"/>
            <a:ext cx="9648825" cy="852488"/>
          </a:xfrm>
        </p:spPr>
        <p:txBody>
          <a:bodyPr/>
          <a:lstStyle/>
          <a:p>
            <a:pPr eaLnBrk="1" hangingPunct="1"/>
            <a:r>
              <a:rPr lang="en-US" altLang="zh-CN" sz="3200" dirty="0" smtClean="0">
                <a:latin typeface="黑体" pitchFamily="49" charset="-122"/>
                <a:ea typeface="黑体" pitchFamily="49" charset="-122"/>
              </a:rPr>
              <a:t> </a:t>
            </a:r>
            <a:r>
              <a:rPr lang="zh-CN" altLang="zh-CN" sz="3200" dirty="0" smtClean="0">
                <a:latin typeface="黑体" pitchFamily="49" charset="-122"/>
                <a:ea typeface="黑体" pitchFamily="49" charset="-122"/>
              </a:rPr>
              <a:t>成立中国现代农业校企联盟</a:t>
            </a:r>
            <a:r>
              <a:rPr lang="zh-CN" altLang="en-US" sz="3200" dirty="0" smtClean="0">
                <a:latin typeface="黑体" pitchFamily="49" charset="-122"/>
                <a:ea typeface="黑体" pitchFamily="49" charset="-122"/>
              </a:rPr>
              <a:t>，</a:t>
            </a:r>
            <a:r>
              <a:rPr lang="zh-CN" altLang="zh-CN" sz="3200" dirty="0" smtClean="0">
                <a:latin typeface="黑体" pitchFamily="49" charset="-122"/>
                <a:ea typeface="黑体" pitchFamily="49" charset="-122"/>
              </a:rPr>
              <a:t>推动集团化办学</a:t>
            </a:r>
            <a:endParaRPr lang="zh-CN" altLang="en-US" sz="3200" dirty="0" smtClean="0">
              <a:latin typeface="黑体" pitchFamily="49" charset="-122"/>
              <a:ea typeface="黑体" pitchFamily="49" charset="-122"/>
            </a:endParaRPr>
          </a:p>
        </p:txBody>
      </p:sp>
      <p:pic>
        <p:nvPicPr>
          <p:cNvPr id="717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8138" y="1773238"/>
            <a:ext cx="5773737"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3" name="TextBox 2"/>
          <p:cNvSpPr txBox="1">
            <a:spLocks noChangeArrowheads="1"/>
          </p:cNvSpPr>
          <p:nvPr/>
        </p:nvSpPr>
        <p:spPr bwMode="auto">
          <a:xfrm>
            <a:off x="251520" y="1268760"/>
            <a:ext cx="2519363"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eaLnBrk="1" hangingPunct="1">
              <a:spcBef>
                <a:spcPct val="0"/>
              </a:spcBef>
              <a:buClrTx/>
              <a:buFontTx/>
              <a:buNone/>
            </a:pPr>
            <a:r>
              <a:rPr lang="zh-CN" altLang="en-US" sz="2800" b="1" dirty="0">
                <a:latin typeface="华文楷体" pitchFamily="2" charset="-122"/>
                <a:ea typeface="华文楷体" pitchFamily="2" charset="-122"/>
              </a:rPr>
              <a:t>联合教育部筹建成立中国现代农业校企联盟，探索由农业龙头企业和农业职业院校牵头，一批骨干农业企业和农业院校参与的集团化办学模式。</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灯片编号占位符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fontAlgn="base">
              <a:spcBef>
                <a:spcPct val="0"/>
              </a:spcBef>
              <a:spcAft>
                <a:spcPct val="0"/>
              </a:spcAft>
              <a:buClrTx/>
              <a:buFontTx/>
              <a:buNone/>
            </a:pPr>
            <a:r>
              <a:rPr lang="de-DE" altLang="en-US" sz="1000" smtClean="0">
                <a:solidFill>
                  <a:srgbClr val="000000"/>
                </a:solidFill>
              </a:rPr>
              <a:t>Page </a:t>
            </a:r>
            <a:r>
              <a:rPr lang="de-DE" altLang="en-US" sz="1000" smtClean="0">
                <a:solidFill>
                  <a:srgbClr val="000000"/>
                </a:solidFill>
                <a:sym typeface="MS UI Gothic" pitchFamily="34" charset="-128"/>
              </a:rPr>
              <a:t></a:t>
            </a:r>
            <a:r>
              <a:rPr lang="de-DE" altLang="en-US" sz="1000" smtClean="0">
                <a:solidFill>
                  <a:srgbClr val="000000"/>
                </a:solidFill>
              </a:rPr>
              <a:t> </a:t>
            </a:r>
            <a:fld id="{E41E7F5C-D253-4E6D-A81B-781A04499C5C}" type="slidenum">
              <a:rPr lang="zh-CN" altLang="en-US" sz="1000" smtClean="0">
                <a:solidFill>
                  <a:srgbClr val="000000"/>
                </a:solidFill>
              </a:rPr>
              <a:pPr fontAlgn="base">
                <a:spcBef>
                  <a:spcPct val="0"/>
                </a:spcBef>
                <a:spcAft>
                  <a:spcPct val="0"/>
                </a:spcAft>
                <a:buClrTx/>
                <a:buFontTx/>
                <a:buNone/>
              </a:pPr>
              <a:t>7</a:t>
            </a:fld>
            <a:endParaRPr lang="en-US" altLang="zh-CN" sz="1000" smtClean="0">
              <a:solidFill>
                <a:srgbClr val="000000"/>
              </a:solidFill>
            </a:endParaRPr>
          </a:p>
        </p:txBody>
      </p:sp>
      <p:sp>
        <p:nvSpPr>
          <p:cNvPr id="8195" name="Rectangle 4"/>
          <p:cNvSpPr>
            <a:spLocks noChangeArrowheads="1"/>
          </p:cNvSpPr>
          <p:nvPr/>
        </p:nvSpPr>
        <p:spPr bwMode="auto">
          <a:xfrm>
            <a:off x="827088" y="1268413"/>
            <a:ext cx="7058025" cy="1440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a:buNone/>
            </a:pPr>
            <a:r>
              <a:rPr lang="en-US" altLang="zh-CN" sz="3600" b="1" dirty="0" smtClean="0">
                <a:latin typeface="华文楷体" panose="02010600040101010101" pitchFamily="2" charset="-122"/>
                <a:ea typeface="华文楷体" panose="02010600040101010101" pitchFamily="2" charset="-122"/>
              </a:rPr>
              <a:t>     2014</a:t>
            </a:r>
            <a:r>
              <a:rPr lang="zh-CN" altLang="zh-CN" sz="3600" b="1" dirty="0">
                <a:latin typeface="华文楷体" panose="02010600040101010101" pitchFamily="2" charset="-122"/>
                <a:ea typeface="华文楷体" panose="02010600040101010101" pitchFamily="2" charset="-122"/>
              </a:rPr>
              <a:t>年</a:t>
            </a:r>
            <a:r>
              <a:rPr lang="en-US" altLang="zh-CN" sz="3600" b="1" dirty="0">
                <a:latin typeface="华文楷体" panose="02010600040101010101" pitchFamily="2" charset="-122"/>
                <a:ea typeface="华文楷体" panose="02010600040101010101" pitchFamily="2" charset="-122"/>
              </a:rPr>
              <a:t>10</a:t>
            </a:r>
            <a:r>
              <a:rPr lang="zh-CN" altLang="zh-CN" sz="3600" b="1" dirty="0">
                <a:latin typeface="华文楷体" panose="02010600040101010101" pitchFamily="2" charset="-122"/>
                <a:ea typeface="华文楷体" panose="02010600040101010101" pitchFamily="2" charset="-122"/>
              </a:rPr>
              <a:t>月</a:t>
            </a:r>
            <a:r>
              <a:rPr lang="en-US" altLang="zh-CN" sz="3600" b="1" dirty="0">
                <a:latin typeface="华文楷体" panose="02010600040101010101" pitchFamily="2" charset="-122"/>
                <a:ea typeface="华文楷体" panose="02010600040101010101" pitchFamily="2" charset="-122"/>
              </a:rPr>
              <a:t>18</a:t>
            </a:r>
            <a:r>
              <a:rPr lang="zh-CN" altLang="zh-CN" sz="3600" b="1" dirty="0">
                <a:latin typeface="华文楷体" panose="02010600040101010101" pitchFamily="2" charset="-122"/>
                <a:ea typeface="华文楷体" panose="02010600040101010101" pitchFamily="2" charset="-122"/>
              </a:rPr>
              <a:t>日，中国现代畜牧业职教</a:t>
            </a:r>
            <a:r>
              <a:rPr lang="zh-CN" altLang="zh-CN" sz="3600" b="1" dirty="0" smtClean="0">
                <a:latin typeface="华文楷体" panose="02010600040101010101" pitchFamily="2" charset="-122"/>
                <a:ea typeface="华文楷体" panose="02010600040101010101" pitchFamily="2" charset="-122"/>
              </a:rPr>
              <a:t>集团在</a:t>
            </a:r>
            <a:r>
              <a:rPr lang="zh-CN" altLang="zh-CN" sz="3600" b="1" dirty="0">
                <a:latin typeface="华文楷体" panose="02010600040101010101" pitchFamily="2" charset="-122"/>
                <a:ea typeface="华文楷体" panose="02010600040101010101" pitchFamily="2" charset="-122"/>
              </a:rPr>
              <a:t>江苏省泰州</a:t>
            </a:r>
            <a:r>
              <a:rPr lang="zh-CN" altLang="zh-CN" sz="3600" b="1" dirty="0" smtClean="0">
                <a:latin typeface="华文楷体" panose="02010600040101010101" pitchFamily="2" charset="-122"/>
                <a:ea typeface="华文楷体" panose="02010600040101010101" pitchFamily="2" charset="-122"/>
              </a:rPr>
              <a:t>市</a:t>
            </a:r>
            <a:r>
              <a:rPr lang="zh-CN" altLang="en-US" sz="3600" b="1" dirty="0" smtClean="0">
                <a:latin typeface="华文楷体" panose="02010600040101010101" pitchFamily="2" charset="-122"/>
                <a:ea typeface="华文楷体" panose="02010600040101010101" pitchFamily="2" charset="-122"/>
              </a:rPr>
              <a:t>成立</a:t>
            </a:r>
            <a:r>
              <a:rPr lang="zh-CN" altLang="zh-CN" sz="3600" b="1" dirty="0" smtClean="0">
                <a:latin typeface="华文楷体" panose="02010600040101010101" pitchFamily="2" charset="-122"/>
                <a:ea typeface="华文楷体" panose="02010600040101010101" pitchFamily="2" charset="-122"/>
              </a:rPr>
              <a:t>。</a:t>
            </a:r>
            <a:endParaRPr lang="zh-CN" altLang="zh-CN" sz="3600" b="1" dirty="0">
              <a:latin typeface="华文楷体" panose="02010600040101010101" pitchFamily="2" charset="-122"/>
              <a:ea typeface="华文楷体" panose="02010600040101010101" pitchFamily="2" charset="-122"/>
            </a:endParaRPr>
          </a:p>
        </p:txBody>
      </p:sp>
      <p:pic>
        <p:nvPicPr>
          <p:cNvPr id="8196"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008240"/>
            <a:ext cx="3816548"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2"/>
          <p:cNvSpPr>
            <a:spLocks noGrp="1" noChangeArrowheads="1"/>
          </p:cNvSpPr>
          <p:nvPr>
            <p:ph type="title"/>
          </p:nvPr>
        </p:nvSpPr>
        <p:spPr>
          <a:xfrm>
            <a:off x="179388" y="0"/>
            <a:ext cx="9648825" cy="852488"/>
          </a:xfrm>
        </p:spPr>
        <p:txBody>
          <a:bodyPr/>
          <a:lstStyle/>
          <a:p>
            <a:r>
              <a:rPr lang="zh-CN" altLang="en-US" sz="3600" dirty="0" smtClean="0">
                <a:latin typeface="黑体" panose="02010609060101010101" pitchFamily="49" charset="-122"/>
                <a:ea typeface="黑体" panose="02010609060101010101" pitchFamily="49" charset="-122"/>
              </a:rPr>
              <a:t>     成立</a:t>
            </a:r>
            <a:r>
              <a:rPr lang="zh-CN" altLang="zh-CN" sz="3600" dirty="0" smtClean="0">
                <a:latin typeface="黑体" panose="02010609060101010101" pitchFamily="49" charset="-122"/>
                <a:ea typeface="黑体" panose="02010609060101010101" pitchFamily="49" charset="-122"/>
              </a:rPr>
              <a:t>中国</a:t>
            </a:r>
            <a:r>
              <a:rPr lang="zh-CN" altLang="zh-CN" sz="3600" dirty="0">
                <a:latin typeface="黑体" panose="02010609060101010101" pitchFamily="49" charset="-122"/>
                <a:ea typeface="黑体" panose="02010609060101010101" pitchFamily="49" charset="-122"/>
              </a:rPr>
              <a:t>现代畜牧业职教</a:t>
            </a:r>
            <a:r>
              <a:rPr lang="zh-CN" altLang="zh-CN" sz="3600" dirty="0" smtClean="0">
                <a:latin typeface="黑体" panose="02010609060101010101" pitchFamily="49" charset="-122"/>
                <a:ea typeface="黑体" panose="02010609060101010101" pitchFamily="49" charset="-122"/>
              </a:rPr>
              <a:t>集团</a:t>
            </a:r>
            <a:endParaRPr lang="zh-CN" altLang="zh-CN" sz="3600" dirty="0">
              <a:latin typeface="黑体" panose="02010609060101010101" pitchFamily="49" charset="-122"/>
              <a:ea typeface="黑体" panose="02010609060101010101" pitchFamily="49" charset="-122"/>
            </a:endParaRP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3002984"/>
            <a:ext cx="3655984" cy="294629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灯片编号占位符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fontAlgn="base">
              <a:spcBef>
                <a:spcPct val="0"/>
              </a:spcBef>
              <a:spcAft>
                <a:spcPct val="0"/>
              </a:spcAft>
              <a:buClrTx/>
              <a:buFontTx/>
              <a:buNone/>
            </a:pPr>
            <a:r>
              <a:rPr lang="de-DE" altLang="en-US" sz="1000" smtClean="0">
                <a:solidFill>
                  <a:srgbClr val="000000"/>
                </a:solidFill>
              </a:rPr>
              <a:t>Page </a:t>
            </a:r>
            <a:r>
              <a:rPr lang="de-DE" altLang="en-US" sz="1000" smtClean="0">
                <a:solidFill>
                  <a:srgbClr val="000000"/>
                </a:solidFill>
                <a:sym typeface="MS UI Gothic" pitchFamily="34" charset="-128"/>
              </a:rPr>
              <a:t></a:t>
            </a:r>
            <a:r>
              <a:rPr lang="de-DE" altLang="en-US" sz="1000" smtClean="0">
                <a:solidFill>
                  <a:srgbClr val="000000"/>
                </a:solidFill>
              </a:rPr>
              <a:t> </a:t>
            </a:r>
            <a:fld id="{E41E7F5C-D253-4E6D-A81B-781A04499C5C}" type="slidenum">
              <a:rPr lang="zh-CN" altLang="en-US" sz="1000" smtClean="0">
                <a:solidFill>
                  <a:srgbClr val="000000"/>
                </a:solidFill>
              </a:rPr>
              <a:pPr fontAlgn="base">
                <a:spcBef>
                  <a:spcPct val="0"/>
                </a:spcBef>
                <a:spcAft>
                  <a:spcPct val="0"/>
                </a:spcAft>
                <a:buClrTx/>
                <a:buFontTx/>
                <a:buNone/>
              </a:pPr>
              <a:t>8</a:t>
            </a:fld>
            <a:endParaRPr lang="en-US" altLang="zh-CN" sz="1000" smtClean="0">
              <a:solidFill>
                <a:srgbClr val="000000"/>
              </a:solidFill>
            </a:endParaRPr>
          </a:p>
        </p:txBody>
      </p:sp>
      <p:sp>
        <p:nvSpPr>
          <p:cNvPr id="8195" name="Rectangle 4"/>
          <p:cNvSpPr>
            <a:spLocks noChangeArrowheads="1"/>
          </p:cNvSpPr>
          <p:nvPr/>
        </p:nvSpPr>
        <p:spPr bwMode="auto">
          <a:xfrm>
            <a:off x="827088" y="1268413"/>
            <a:ext cx="7058025" cy="1800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eaLnBrk="1" hangingPunct="1">
              <a:spcBef>
                <a:spcPct val="0"/>
              </a:spcBef>
              <a:buClrTx/>
              <a:buFontTx/>
              <a:buNone/>
            </a:pPr>
            <a:r>
              <a:rPr lang="en-US" altLang="zh-CN" sz="3600" b="1" dirty="0">
                <a:solidFill>
                  <a:srgbClr val="000000"/>
                </a:solidFill>
                <a:latin typeface="华文楷体" pitchFamily="2" charset="-122"/>
                <a:ea typeface="华文楷体" pitchFamily="2" charset="-122"/>
              </a:rPr>
              <a:t>   </a:t>
            </a:r>
            <a:r>
              <a:rPr lang="en-US" altLang="zh-CN" sz="3600" b="1" dirty="0" smtClean="0">
                <a:solidFill>
                  <a:srgbClr val="000000"/>
                </a:solidFill>
                <a:latin typeface="华文楷体" pitchFamily="2" charset="-122"/>
                <a:ea typeface="华文楷体" pitchFamily="2" charset="-122"/>
              </a:rPr>
              <a:t>   </a:t>
            </a:r>
            <a:r>
              <a:rPr lang="en-US" altLang="zh-CN" sz="3600" b="1" dirty="0" smtClean="0">
                <a:latin typeface="华文楷体" panose="02010600040101010101" pitchFamily="2" charset="-122"/>
                <a:ea typeface="华文楷体" panose="02010600040101010101" pitchFamily="2" charset="-122"/>
              </a:rPr>
              <a:t>2014</a:t>
            </a:r>
            <a:r>
              <a:rPr lang="zh-CN" altLang="zh-CN" sz="3600" b="1" dirty="0">
                <a:latin typeface="华文楷体" panose="02010600040101010101" pitchFamily="2" charset="-122"/>
                <a:ea typeface="华文楷体" panose="02010600040101010101" pitchFamily="2" charset="-122"/>
              </a:rPr>
              <a:t>年</a:t>
            </a:r>
            <a:r>
              <a:rPr lang="en-US" altLang="zh-CN" sz="3600" b="1" dirty="0">
                <a:latin typeface="华文楷体" panose="02010600040101010101" pitchFamily="2" charset="-122"/>
                <a:ea typeface="华文楷体" panose="02010600040101010101" pitchFamily="2" charset="-122"/>
              </a:rPr>
              <a:t>12</a:t>
            </a:r>
            <a:r>
              <a:rPr lang="zh-CN" altLang="zh-CN" sz="3600" b="1" dirty="0">
                <a:latin typeface="华文楷体" panose="02010600040101010101" pitchFamily="2" charset="-122"/>
                <a:ea typeface="华文楷体" panose="02010600040101010101" pitchFamily="2" charset="-122"/>
              </a:rPr>
              <a:t>月</a:t>
            </a:r>
            <a:r>
              <a:rPr lang="en-US" altLang="zh-CN" sz="3600" b="1" dirty="0">
                <a:latin typeface="华文楷体" panose="02010600040101010101" pitchFamily="2" charset="-122"/>
                <a:ea typeface="华文楷体" panose="02010600040101010101" pitchFamily="2" charset="-122"/>
              </a:rPr>
              <a:t>26</a:t>
            </a:r>
            <a:r>
              <a:rPr lang="zh-CN" altLang="zh-CN" sz="3600" b="1" dirty="0">
                <a:latin typeface="华文楷体" panose="02010600040101010101" pitchFamily="2" charset="-122"/>
                <a:ea typeface="华文楷体" panose="02010600040101010101" pitchFamily="2" charset="-122"/>
              </a:rPr>
              <a:t>日，中国现代农业职业教育集团在江苏农林职业技术学院成立。</a:t>
            </a:r>
            <a:endParaRPr lang="zh-CN" altLang="en-US" sz="3600" b="1" dirty="0">
              <a:solidFill>
                <a:srgbClr val="000000"/>
              </a:solidFill>
              <a:latin typeface="华文楷体" pitchFamily="2" charset="-122"/>
              <a:ea typeface="华文楷体" pitchFamily="2" charset="-122"/>
            </a:endParaRPr>
          </a:p>
        </p:txBody>
      </p:sp>
      <p:pic>
        <p:nvPicPr>
          <p:cNvPr id="8197"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284984"/>
            <a:ext cx="3672408"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2"/>
          <p:cNvSpPr>
            <a:spLocks noGrp="1" noChangeArrowheads="1"/>
          </p:cNvSpPr>
          <p:nvPr>
            <p:ph type="title"/>
          </p:nvPr>
        </p:nvSpPr>
        <p:spPr>
          <a:xfrm>
            <a:off x="179388" y="0"/>
            <a:ext cx="9648825" cy="852488"/>
          </a:xfrm>
        </p:spPr>
        <p:txBody>
          <a:bodyPr/>
          <a:lstStyle/>
          <a:p>
            <a:pPr eaLnBrk="1" hangingPunct="1"/>
            <a:r>
              <a:rPr lang="zh-CN" altLang="en-US" sz="3600" dirty="0" smtClean="0">
                <a:latin typeface="黑体" pitchFamily="49" charset="-122"/>
                <a:ea typeface="黑体" pitchFamily="49" charset="-122"/>
              </a:rPr>
              <a:t>      成立</a:t>
            </a:r>
            <a:r>
              <a:rPr lang="zh-CN" altLang="en-US" sz="3600" dirty="0">
                <a:latin typeface="黑体" pitchFamily="49" charset="-122"/>
                <a:ea typeface="黑体" pitchFamily="49" charset="-122"/>
              </a:rPr>
              <a:t>中国</a:t>
            </a:r>
            <a:r>
              <a:rPr lang="zh-CN" altLang="en-US" sz="3600" dirty="0" smtClean="0">
                <a:latin typeface="黑体" pitchFamily="49" charset="-122"/>
                <a:ea typeface="黑体" pitchFamily="49" charset="-122"/>
              </a:rPr>
              <a:t>现代</a:t>
            </a:r>
            <a:r>
              <a:rPr lang="zh-CN" altLang="en-US" sz="3600" dirty="0">
                <a:latin typeface="黑体" pitchFamily="49" charset="-122"/>
                <a:ea typeface="黑体" pitchFamily="49" charset="-122"/>
              </a:rPr>
              <a:t>农</a:t>
            </a:r>
            <a:r>
              <a:rPr lang="zh-CN" altLang="en-US" sz="3600" dirty="0" smtClean="0">
                <a:latin typeface="黑体" pitchFamily="49" charset="-122"/>
                <a:ea typeface="黑体" pitchFamily="49" charset="-122"/>
              </a:rPr>
              <a:t>业</a:t>
            </a:r>
            <a:r>
              <a:rPr lang="zh-CN" altLang="en-US" sz="3600" dirty="0">
                <a:latin typeface="黑体" pitchFamily="49" charset="-122"/>
                <a:ea typeface="黑体" pitchFamily="49" charset="-122"/>
              </a:rPr>
              <a:t>职教集团</a:t>
            </a:r>
            <a:endParaRPr lang="zh-CN" altLang="en-US" sz="3600" dirty="0" smtClean="0">
              <a:latin typeface="黑体" pitchFamily="49" charset="-122"/>
              <a:ea typeface="黑体" pitchFamily="49" charset="-122"/>
            </a:endParaRP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899" y="3284984"/>
            <a:ext cx="3757201" cy="3024336"/>
          </a:xfrm>
          <a:prstGeom prst="rect">
            <a:avLst/>
          </a:prstGeom>
        </p:spPr>
      </p:pic>
    </p:spTree>
    <p:extLst>
      <p:ext uri="{BB962C8B-B14F-4D97-AF65-F5344CB8AC3E}">
        <p14:creationId xmlns:p14="http://schemas.microsoft.com/office/powerpoint/2010/main" val="304350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灯片编号占位符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fontAlgn="base">
              <a:spcBef>
                <a:spcPct val="0"/>
              </a:spcBef>
              <a:spcAft>
                <a:spcPct val="0"/>
              </a:spcAft>
              <a:buClrTx/>
              <a:buFontTx/>
              <a:buNone/>
            </a:pPr>
            <a:r>
              <a:rPr lang="de-DE" altLang="en-US" sz="1000" smtClean="0">
                <a:solidFill>
                  <a:srgbClr val="000000"/>
                </a:solidFill>
              </a:rPr>
              <a:t>Page </a:t>
            </a:r>
            <a:r>
              <a:rPr lang="de-DE" altLang="en-US" sz="1000" smtClean="0">
                <a:solidFill>
                  <a:srgbClr val="000000"/>
                </a:solidFill>
                <a:sym typeface="MS UI Gothic" pitchFamily="34" charset="-128"/>
              </a:rPr>
              <a:t></a:t>
            </a:r>
            <a:r>
              <a:rPr lang="de-DE" altLang="en-US" sz="1000" smtClean="0">
                <a:solidFill>
                  <a:srgbClr val="000000"/>
                </a:solidFill>
              </a:rPr>
              <a:t> </a:t>
            </a:r>
            <a:fld id="{E41E7F5C-D253-4E6D-A81B-781A04499C5C}" type="slidenum">
              <a:rPr lang="zh-CN" altLang="en-US" sz="1000" smtClean="0">
                <a:solidFill>
                  <a:srgbClr val="000000"/>
                </a:solidFill>
              </a:rPr>
              <a:pPr fontAlgn="base">
                <a:spcBef>
                  <a:spcPct val="0"/>
                </a:spcBef>
                <a:spcAft>
                  <a:spcPct val="0"/>
                </a:spcAft>
                <a:buClrTx/>
                <a:buFontTx/>
                <a:buNone/>
              </a:pPr>
              <a:t>9</a:t>
            </a:fld>
            <a:endParaRPr lang="en-US" altLang="zh-CN" sz="1000" smtClean="0">
              <a:solidFill>
                <a:srgbClr val="000000"/>
              </a:solidFill>
            </a:endParaRPr>
          </a:p>
        </p:txBody>
      </p:sp>
      <p:sp>
        <p:nvSpPr>
          <p:cNvPr id="8195" name="Rectangle 4"/>
          <p:cNvSpPr>
            <a:spLocks noChangeArrowheads="1"/>
          </p:cNvSpPr>
          <p:nvPr/>
        </p:nvSpPr>
        <p:spPr bwMode="auto">
          <a:xfrm>
            <a:off x="395536" y="1268413"/>
            <a:ext cx="8352928" cy="446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Font typeface="Wingdings" pitchFamily="2" charset="2"/>
              <a:buChar char="n"/>
              <a:defRPr sz="2000">
                <a:solidFill>
                  <a:schemeClr val="tx1"/>
                </a:solidFill>
                <a:latin typeface="Arial" pitchFamily="34" charset="0"/>
                <a:ea typeface="华文细黑" pitchFamily="2" charset="-122"/>
              </a:defRPr>
            </a:lvl1pPr>
            <a:lvl2pPr marL="742950" indent="-285750" eaLnBrk="0" hangingPunct="0">
              <a:spcBef>
                <a:spcPct val="20000"/>
              </a:spcBef>
              <a:buClr>
                <a:schemeClr val="accent1"/>
              </a:buClr>
              <a:buFont typeface="Wingdings" pitchFamily="2" charset="2"/>
              <a:buChar char="n"/>
              <a:defRPr sz="2800">
                <a:solidFill>
                  <a:schemeClr val="tx1"/>
                </a:solidFill>
                <a:latin typeface="Arial" pitchFamily="34" charset="0"/>
                <a:ea typeface="华文细黑" pitchFamily="2" charset="-122"/>
              </a:defRPr>
            </a:lvl2pPr>
            <a:lvl3pPr marL="1143000" indent="-228600" eaLnBrk="0" hangingPunct="0">
              <a:spcBef>
                <a:spcPct val="20000"/>
              </a:spcBef>
              <a:buClr>
                <a:schemeClr val="accent2"/>
              </a:buClr>
              <a:buFont typeface="Wingdings" pitchFamily="2" charset="2"/>
              <a:buChar char="n"/>
              <a:defRPr sz="1600">
                <a:solidFill>
                  <a:schemeClr val="tx1"/>
                </a:solidFill>
                <a:latin typeface="Arial" pitchFamily="34" charset="0"/>
                <a:ea typeface="华文细黑" pitchFamily="2" charset="-122"/>
              </a:defRPr>
            </a:lvl3pPr>
            <a:lvl4pPr marL="1600200" indent="-228600" eaLnBrk="0" hangingPunct="0">
              <a:spcBef>
                <a:spcPct val="20000"/>
              </a:spcBef>
              <a:buClr>
                <a:schemeClr val="hlink"/>
              </a:buClr>
              <a:buFont typeface="Wingdings" pitchFamily="2" charset="2"/>
              <a:buChar char="n"/>
              <a:defRPr sz="1400">
                <a:solidFill>
                  <a:schemeClr val="tx1"/>
                </a:solidFill>
                <a:latin typeface="Arial" pitchFamily="34" charset="0"/>
                <a:ea typeface="华文细黑" pitchFamily="2" charset="-122"/>
              </a:defRPr>
            </a:lvl4pPr>
            <a:lvl5pPr marL="2057400" indent="-228600" eaLnBrk="0" hangingPunct="0">
              <a:spcBef>
                <a:spcPct val="20000"/>
              </a:spcBef>
              <a:buChar char="»"/>
              <a:defRPr sz="2000">
                <a:solidFill>
                  <a:schemeClr val="tx1"/>
                </a:solidFill>
                <a:latin typeface="Arial" pitchFamily="34" charset="0"/>
                <a:ea typeface="华文细黑"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华文细黑" pitchFamily="2" charset="-122"/>
              </a:defRPr>
            </a:lvl9pPr>
          </a:lstStyle>
          <a:p>
            <a:pPr eaLnBrk="1" hangingPunct="1">
              <a:spcBef>
                <a:spcPct val="0"/>
              </a:spcBef>
              <a:buClrTx/>
              <a:buFontTx/>
              <a:buNone/>
            </a:pPr>
            <a:r>
              <a:rPr lang="en-US" altLang="zh-CN" sz="3600" b="1" dirty="0">
                <a:solidFill>
                  <a:srgbClr val="000000"/>
                </a:solidFill>
                <a:latin typeface="华文楷体" pitchFamily="2" charset="-122"/>
                <a:ea typeface="华文楷体" pitchFamily="2" charset="-122"/>
              </a:rPr>
              <a:t>   </a:t>
            </a:r>
            <a:r>
              <a:rPr lang="zh-CN" altLang="zh-CN" sz="3600" b="1" dirty="0">
                <a:solidFill>
                  <a:srgbClr val="000000"/>
                </a:solidFill>
                <a:latin typeface="华文楷体" panose="02010600040101010101" pitchFamily="2" charset="-122"/>
                <a:ea typeface="华文楷体" panose="02010600040101010101" pitchFamily="2" charset="-122"/>
              </a:rPr>
              <a:t>现代畜牧业和现代农业职教集团</a:t>
            </a:r>
            <a:r>
              <a:rPr lang="zh-CN" altLang="en-US" sz="3600" b="1" dirty="0">
                <a:solidFill>
                  <a:srgbClr val="000000"/>
                </a:solidFill>
                <a:latin typeface="华文楷体" panose="02010600040101010101" pitchFamily="2" charset="-122"/>
                <a:ea typeface="华文楷体" panose="02010600040101010101" pitchFamily="2" charset="-122"/>
              </a:rPr>
              <a:t>成立后</a:t>
            </a:r>
            <a:r>
              <a:rPr lang="zh-CN" altLang="en-US" sz="3600" b="1" dirty="0" smtClean="0">
                <a:solidFill>
                  <a:srgbClr val="000000"/>
                </a:solidFill>
                <a:latin typeface="华文楷体" panose="02010600040101010101" pitchFamily="2" charset="-122"/>
                <a:ea typeface="华文楷体" panose="02010600040101010101" pitchFamily="2" charset="-122"/>
              </a:rPr>
              <a:t>，</a:t>
            </a:r>
            <a:r>
              <a:rPr lang="zh-CN" altLang="zh-CN" sz="3600" b="1" dirty="0">
                <a:latin typeface="华文楷体" panose="02010600040101010101" pitchFamily="2" charset="-122"/>
                <a:ea typeface="华文楷体" panose="02010600040101010101" pitchFamily="2" charset="-122"/>
              </a:rPr>
              <a:t>在</a:t>
            </a:r>
            <a:r>
              <a:rPr lang="zh-CN" altLang="zh-CN" sz="3600" b="1" dirty="0">
                <a:solidFill>
                  <a:srgbClr val="0000FF"/>
                </a:solidFill>
                <a:latin typeface="黑体" panose="02010609060101010101" pitchFamily="49" charset="-122"/>
                <a:ea typeface="黑体" panose="02010609060101010101" pitchFamily="49" charset="-122"/>
              </a:rPr>
              <a:t>人才培养、项目合作、基地建设、国际交流</a:t>
            </a:r>
            <a:r>
              <a:rPr lang="zh-CN" altLang="zh-CN" sz="3600" b="1" dirty="0">
                <a:latin typeface="华文楷体" panose="02010600040101010101" pitchFamily="2" charset="-122"/>
                <a:ea typeface="华文楷体" panose="02010600040101010101" pitchFamily="2" charset="-122"/>
              </a:rPr>
              <a:t>等方面开展校企</a:t>
            </a:r>
            <a:r>
              <a:rPr lang="zh-CN" altLang="zh-CN" sz="3600" b="1" dirty="0" smtClean="0">
                <a:latin typeface="华文楷体" panose="02010600040101010101" pitchFamily="2" charset="-122"/>
                <a:ea typeface="华文楷体" panose="02010600040101010101" pitchFamily="2" charset="-122"/>
              </a:rPr>
              <a:t>合作</a:t>
            </a:r>
            <a:r>
              <a:rPr lang="zh-CN" altLang="en-US" sz="3600" b="1" dirty="0" smtClean="0">
                <a:latin typeface="华文楷体" panose="02010600040101010101" pitchFamily="2" charset="-122"/>
                <a:ea typeface="华文楷体" panose="02010600040101010101" pitchFamily="2" charset="-122"/>
              </a:rPr>
              <a:t>，</a:t>
            </a:r>
            <a:r>
              <a:rPr lang="zh-CN" altLang="zh-CN" sz="3600" b="1" dirty="0" smtClean="0">
                <a:solidFill>
                  <a:srgbClr val="000000"/>
                </a:solidFill>
                <a:latin typeface="华文楷体" panose="02010600040101010101" pitchFamily="2" charset="-122"/>
                <a:ea typeface="华文楷体" panose="02010600040101010101" pitchFamily="2" charset="-122"/>
              </a:rPr>
              <a:t>吸纳</a:t>
            </a:r>
            <a:r>
              <a:rPr lang="zh-CN" altLang="zh-CN" sz="3600" b="1" dirty="0">
                <a:solidFill>
                  <a:srgbClr val="000000"/>
                </a:solidFill>
                <a:latin typeface="华文楷体" panose="02010600040101010101" pitchFamily="2" charset="-122"/>
                <a:ea typeface="华文楷体" panose="02010600040101010101" pitchFamily="2" charset="-122"/>
              </a:rPr>
              <a:t>涉农企业、职业院校、科研院所</a:t>
            </a:r>
            <a:r>
              <a:rPr lang="en-US" altLang="zh-CN" sz="4400" b="1" dirty="0">
                <a:solidFill>
                  <a:srgbClr val="FF0000"/>
                </a:solidFill>
                <a:latin typeface="方正小标宋简体" panose="02010601030101010101" pitchFamily="2" charset="-122"/>
                <a:ea typeface="方正小标宋简体" panose="02010601030101010101" pitchFamily="2" charset="-122"/>
              </a:rPr>
              <a:t>200</a:t>
            </a:r>
            <a:r>
              <a:rPr lang="zh-CN" altLang="zh-CN" sz="3600" b="1" dirty="0">
                <a:solidFill>
                  <a:srgbClr val="000000"/>
                </a:solidFill>
                <a:latin typeface="华文楷体" panose="02010600040101010101" pitchFamily="2" charset="-122"/>
                <a:ea typeface="华文楷体" panose="02010600040101010101" pitchFamily="2" charset="-122"/>
              </a:rPr>
              <a:t>余家，成员单位涵盖全国</a:t>
            </a:r>
            <a:r>
              <a:rPr lang="en-US" altLang="zh-CN" sz="3600" b="1" dirty="0">
                <a:solidFill>
                  <a:srgbClr val="000000"/>
                </a:solidFill>
                <a:latin typeface="华文楷体" panose="02010600040101010101" pitchFamily="2" charset="-122"/>
                <a:ea typeface="华文楷体" panose="02010600040101010101" pitchFamily="2" charset="-122"/>
              </a:rPr>
              <a:t>30</a:t>
            </a:r>
            <a:r>
              <a:rPr lang="zh-CN" altLang="zh-CN" sz="3600" b="1" dirty="0">
                <a:solidFill>
                  <a:srgbClr val="000000"/>
                </a:solidFill>
                <a:latin typeface="华文楷体" panose="02010600040101010101" pitchFamily="2" charset="-122"/>
                <a:ea typeface="华文楷体" panose="02010600040101010101" pitchFamily="2" charset="-122"/>
              </a:rPr>
              <a:t>个省（市、自治区）。目前现代农业装备和现代渔业职教集团也正在筹建成立过程中。</a:t>
            </a:r>
            <a:endParaRPr lang="zh-CN" altLang="en-US" sz="3600" b="1" dirty="0">
              <a:solidFill>
                <a:srgbClr val="000000"/>
              </a:solidFill>
              <a:latin typeface="华文楷体" panose="02010600040101010101" pitchFamily="2" charset="-122"/>
              <a:ea typeface="华文楷体" panose="02010600040101010101" pitchFamily="2" charset="-122"/>
            </a:endParaRPr>
          </a:p>
        </p:txBody>
      </p:sp>
      <p:sp>
        <p:nvSpPr>
          <p:cNvPr id="8198" name="Rectangle 2"/>
          <p:cNvSpPr>
            <a:spLocks noGrp="1" noChangeArrowheads="1"/>
          </p:cNvSpPr>
          <p:nvPr>
            <p:ph type="title"/>
          </p:nvPr>
        </p:nvSpPr>
        <p:spPr>
          <a:xfrm>
            <a:off x="179388" y="116632"/>
            <a:ext cx="9648825" cy="735856"/>
          </a:xfrm>
        </p:spPr>
        <p:txBody>
          <a:bodyPr/>
          <a:lstStyle/>
          <a:p>
            <a:pPr eaLnBrk="1" hangingPunct="1"/>
            <a:r>
              <a:rPr lang="zh-CN" altLang="en-US" sz="3600" dirty="0" smtClean="0">
                <a:latin typeface="黑体" pitchFamily="49" charset="-122"/>
                <a:ea typeface="黑体" pitchFamily="49" charset="-122"/>
              </a:rPr>
              <a:t>    加快产教融合，深化校企合作</a:t>
            </a:r>
          </a:p>
        </p:txBody>
      </p:sp>
    </p:spTree>
    <p:extLst>
      <p:ext uri="{BB962C8B-B14F-4D97-AF65-F5344CB8AC3E}">
        <p14:creationId xmlns:p14="http://schemas.microsoft.com/office/powerpoint/2010/main" val="304350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全国现代农业职业教育视频会发言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演示设计">
  <a:themeElements>
    <a:clrScheme name="演示设计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7BD520"/>
      </a:folHlink>
    </a:clrScheme>
    <a:fontScheme name="演示设计">
      <a:majorFont>
        <a:latin typeface="Arial"/>
        <a:ea typeface="华文细黑"/>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1" u="none" strike="noStrike" cap="none" normalizeH="0" baseline="0" smtClean="0">
            <a:ln>
              <a:noFill/>
            </a:ln>
            <a:solidFill>
              <a:schemeClr val="tx1"/>
            </a:solidFill>
            <a:effectLst/>
            <a:latin typeface="Arial" pitchFamily="34" charset="0"/>
            <a:ea typeface="华文细黑"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1" u="none" strike="noStrike" cap="none" normalizeH="0" baseline="0" smtClean="0">
            <a:ln>
              <a:noFill/>
            </a:ln>
            <a:solidFill>
              <a:schemeClr val="tx1"/>
            </a:solidFill>
            <a:effectLst/>
            <a:latin typeface="Arial" pitchFamily="34" charset="0"/>
            <a:ea typeface="华文细黑" pitchFamily="2" charset="-122"/>
          </a:defRPr>
        </a:defPPr>
      </a:lstStyle>
    </a:lnDef>
  </a:objectDefaults>
  <a:extraClrSchemeLst>
    <a:extraClrScheme>
      <a:clrScheme name="演示设计 1">
        <a:dk1>
          <a:srgbClr val="000000"/>
        </a:dk1>
        <a:lt1>
          <a:srgbClr val="FFFFFF"/>
        </a:lt1>
        <a:dk2>
          <a:srgbClr val="000000"/>
        </a:dk2>
        <a:lt2>
          <a:srgbClr val="808080"/>
        </a:lt2>
        <a:accent1>
          <a:srgbClr val="FFCC00"/>
        </a:accent1>
        <a:accent2>
          <a:srgbClr val="FF9933"/>
        </a:accent2>
        <a:accent3>
          <a:srgbClr val="FFFFFF"/>
        </a:accent3>
        <a:accent4>
          <a:srgbClr val="000000"/>
        </a:accent4>
        <a:accent5>
          <a:srgbClr val="FFE2AA"/>
        </a:accent5>
        <a:accent6>
          <a:srgbClr val="E78A2D"/>
        </a:accent6>
        <a:hlink>
          <a:srgbClr val="463900"/>
        </a:hlink>
        <a:folHlink>
          <a:srgbClr val="FFE67D"/>
        </a:folHlink>
      </a:clrScheme>
      <a:clrMap bg1="lt1" tx1="dk1" bg2="lt2" tx2="dk2" accent1="accent1" accent2="accent2" accent3="accent3" accent4="accent4" accent5="accent5" accent6="accent6" hlink="hlink" folHlink="folHlink"/>
    </a:extraClrScheme>
    <a:extraClrScheme>
      <a:clrScheme name="演示设计 2">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AD5B"/>
        </a:folHlink>
      </a:clrScheme>
      <a:clrMap bg1="lt1" tx1="dk1" bg2="lt2" tx2="dk2" accent1="accent1" accent2="accent2" accent3="accent3" accent4="accent4" accent5="accent5" accent6="accent6" hlink="hlink" folHlink="folHlink"/>
    </a:extraClrScheme>
    <a:extraClrScheme>
      <a:clrScheme name="演示设计 3">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2A94FE"/>
        </a:folHlink>
      </a:clrScheme>
      <a:clrMap bg1="lt1" tx1="dk1" bg2="lt2" tx2="dk2" accent1="accent1" accent2="accent2" accent3="accent3" accent4="accent4" accent5="accent5" accent6="accent6" hlink="hlink" folHlink="folHlink"/>
    </a:extraClrScheme>
    <a:extraClrScheme>
      <a:clrScheme name="演示设计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C0C0C0"/>
        </a:folHlink>
      </a:clrScheme>
      <a:clrMap bg1="lt1" tx1="dk1" bg2="lt2" tx2="dk2" accent1="accent1" accent2="accent2" accent3="accent3" accent4="accent4" accent5="accent5" accent6="accent6" hlink="hlink" folHlink="folHlink"/>
    </a:extraClrScheme>
    <a:extraClrScheme>
      <a:clrScheme name="演示设计 5">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C468BD"/>
        </a:folHlink>
      </a:clrScheme>
      <a:clrMap bg1="lt1" tx1="dk1" bg2="lt2" tx2="dk2" accent1="accent1" accent2="accent2" accent3="accent3" accent4="accent4" accent5="accent5" accent6="accent6" hlink="hlink" folHlink="folHlink"/>
    </a:extraClrScheme>
    <a:extraClrScheme>
      <a:clrScheme name="演示设计 6">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3B3B"/>
        </a:folHlink>
      </a:clrScheme>
      <a:clrMap bg1="lt1" tx1="dk1" bg2="lt2" tx2="dk2" accent1="accent1" accent2="accent2" accent3="accent3" accent4="accent4" accent5="accent5" accent6="accent6" hlink="hlink" folHlink="folHlink"/>
    </a:extraClrScheme>
    <a:extraClrScheme>
      <a:clrScheme name="演示设计 7">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DDDF91"/>
        </a:folHlink>
      </a:clrScheme>
      <a:clrMap bg1="lt1" tx1="dk1" bg2="lt2" tx2="dk2" accent1="accent1" accent2="accent2" accent3="accent3" accent4="accent4" accent5="accent5" accent6="accent6" hlink="hlink" folHlink="folHlink"/>
    </a:extraClrScheme>
    <a:extraClrScheme>
      <a:clrScheme name="演示设计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7BD52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演示设计">
  <a:themeElements>
    <a:clrScheme name="演示设计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7BD520"/>
      </a:folHlink>
    </a:clrScheme>
    <a:fontScheme name="演示设计">
      <a:majorFont>
        <a:latin typeface="Arial"/>
        <a:ea typeface="华文细黑"/>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1" u="none" strike="noStrike" cap="none" normalizeH="0" baseline="0" smtClean="0">
            <a:ln>
              <a:noFill/>
            </a:ln>
            <a:solidFill>
              <a:schemeClr val="tx1"/>
            </a:solidFill>
            <a:effectLst/>
            <a:latin typeface="Arial" pitchFamily="34" charset="0"/>
            <a:ea typeface="华文细黑"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1" u="none" strike="noStrike" cap="none" normalizeH="0" baseline="0" smtClean="0">
            <a:ln>
              <a:noFill/>
            </a:ln>
            <a:solidFill>
              <a:schemeClr val="tx1"/>
            </a:solidFill>
            <a:effectLst/>
            <a:latin typeface="Arial" pitchFamily="34" charset="0"/>
            <a:ea typeface="华文细黑" pitchFamily="2" charset="-122"/>
          </a:defRPr>
        </a:defPPr>
      </a:lstStyle>
    </a:lnDef>
  </a:objectDefaults>
  <a:extraClrSchemeLst>
    <a:extraClrScheme>
      <a:clrScheme name="演示设计 1">
        <a:dk1>
          <a:srgbClr val="000000"/>
        </a:dk1>
        <a:lt1>
          <a:srgbClr val="FFFFFF"/>
        </a:lt1>
        <a:dk2>
          <a:srgbClr val="000000"/>
        </a:dk2>
        <a:lt2>
          <a:srgbClr val="808080"/>
        </a:lt2>
        <a:accent1>
          <a:srgbClr val="FFCC00"/>
        </a:accent1>
        <a:accent2>
          <a:srgbClr val="FF9933"/>
        </a:accent2>
        <a:accent3>
          <a:srgbClr val="FFFFFF"/>
        </a:accent3>
        <a:accent4>
          <a:srgbClr val="000000"/>
        </a:accent4>
        <a:accent5>
          <a:srgbClr val="FFE2AA"/>
        </a:accent5>
        <a:accent6>
          <a:srgbClr val="E78A2D"/>
        </a:accent6>
        <a:hlink>
          <a:srgbClr val="463900"/>
        </a:hlink>
        <a:folHlink>
          <a:srgbClr val="FFE67D"/>
        </a:folHlink>
      </a:clrScheme>
      <a:clrMap bg1="lt1" tx1="dk1" bg2="lt2" tx2="dk2" accent1="accent1" accent2="accent2" accent3="accent3" accent4="accent4" accent5="accent5" accent6="accent6" hlink="hlink" folHlink="folHlink"/>
    </a:extraClrScheme>
    <a:extraClrScheme>
      <a:clrScheme name="演示设计 2">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AD5B"/>
        </a:folHlink>
      </a:clrScheme>
      <a:clrMap bg1="lt1" tx1="dk1" bg2="lt2" tx2="dk2" accent1="accent1" accent2="accent2" accent3="accent3" accent4="accent4" accent5="accent5" accent6="accent6" hlink="hlink" folHlink="folHlink"/>
    </a:extraClrScheme>
    <a:extraClrScheme>
      <a:clrScheme name="演示设计 3">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2A94FE"/>
        </a:folHlink>
      </a:clrScheme>
      <a:clrMap bg1="lt1" tx1="dk1" bg2="lt2" tx2="dk2" accent1="accent1" accent2="accent2" accent3="accent3" accent4="accent4" accent5="accent5" accent6="accent6" hlink="hlink" folHlink="folHlink"/>
    </a:extraClrScheme>
    <a:extraClrScheme>
      <a:clrScheme name="演示设计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C0C0C0"/>
        </a:folHlink>
      </a:clrScheme>
      <a:clrMap bg1="lt1" tx1="dk1" bg2="lt2" tx2="dk2" accent1="accent1" accent2="accent2" accent3="accent3" accent4="accent4" accent5="accent5" accent6="accent6" hlink="hlink" folHlink="folHlink"/>
    </a:extraClrScheme>
    <a:extraClrScheme>
      <a:clrScheme name="演示设计 5">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C468BD"/>
        </a:folHlink>
      </a:clrScheme>
      <a:clrMap bg1="lt1" tx1="dk1" bg2="lt2" tx2="dk2" accent1="accent1" accent2="accent2" accent3="accent3" accent4="accent4" accent5="accent5" accent6="accent6" hlink="hlink" folHlink="folHlink"/>
    </a:extraClrScheme>
    <a:extraClrScheme>
      <a:clrScheme name="演示设计 6">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3B3B"/>
        </a:folHlink>
      </a:clrScheme>
      <a:clrMap bg1="lt1" tx1="dk1" bg2="lt2" tx2="dk2" accent1="accent1" accent2="accent2" accent3="accent3" accent4="accent4" accent5="accent5" accent6="accent6" hlink="hlink" folHlink="folHlink"/>
    </a:extraClrScheme>
    <a:extraClrScheme>
      <a:clrScheme name="演示设计 7">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DDDF91"/>
        </a:folHlink>
      </a:clrScheme>
      <a:clrMap bg1="lt1" tx1="dk1" bg2="lt2" tx2="dk2" accent1="accent1" accent2="accent2" accent3="accent3" accent4="accent4" accent5="accent5" accent6="accent6" hlink="hlink" folHlink="folHlink"/>
    </a:extraClrScheme>
    <a:extraClrScheme>
      <a:clrScheme name="演示设计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7BD52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全国现代农业职业教育视频会发言PPT</Template>
  <TotalTime>154</TotalTime>
  <Words>625</Words>
  <Application>Microsoft Office PowerPoint</Application>
  <PresentationFormat>全屏显示(4:3)</PresentationFormat>
  <Paragraphs>86</Paragraphs>
  <Slides>17</Slides>
  <Notes>17</Notes>
  <HiddenSlides>0</HiddenSlides>
  <MMClips>0</MMClips>
  <ScaleCrop>false</ScaleCrop>
  <HeadingPairs>
    <vt:vector size="4" baseType="variant">
      <vt:variant>
        <vt:lpstr>主题</vt:lpstr>
      </vt:variant>
      <vt:variant>
        <vt:i4>3</vt:i4>
      </vt:variant>
      <vt:variant>
        <vt:lpstr>幻灯片标题</vt:lpstr>
      </vt:variant>
      <vt:variant>
        <vt:i4>17</vt:i4>
      </vt:variant>
    </vt:vector>
  </HeadingPairs>
  <TitlesOfParts>
    <vt:vector size="20" baseType="lpstr">
      <vt:lpstr>全国现代农业职业教育视频会发言PPT</vt:lpstr>
      <vt:lpstr>演示设计</vt:lpstr>
      <vt:lpstr>1_演示设计</vt:lpstr>
      <vt:lpstr>PowerPoint 演示文稿</vt:lpstr>
      <vt:lpstr>PowerPoint 演示文稿</vt:lpstr>
      <vt:lpstr>    开展教育教学资源专项调查</vt:lpstr>
      <vt:lpstr>    组织农指委开展专项课题研究</vt:lpstr>
      <vt:lpstr>PowerPoint 演示文稿</vt:lpstr>
      <vt:lpstr> 成立中国现代农业校企联盟，推动集团化办学</vt:lpstr>
      <vt:lpstr>     成立中国现代畜牧业职教集团</vt:lpstr>
      <vt:lpstr>      成立中国现代农业职教集团</vt:lpstr>
      <vt:lpstr>    加快产教融合，深化校企合作</vt:lpstr>
      <vt:lpstr>PowerPoint 演示文稿</vt:lpstr>
      <vt:lpstr>印发《中等职业学校新型职业农民培养方案试行》</vt:lpstr>
      <vt:lpstr>     拓展新型职业农民培育新途径</vt:lpstr>
      <vt:lpstr>PowerPoint 演示文稿</vt:lpstr>
      <vt:lpstr>整合各类资源，推动农业职业教育持续健康发展</vt:lpstr>
      <vt:lpstr>      农业职业教育发展面临困境 </vt:lpstr>
      <vt:lpstr>             政策建议</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asus</cp:lastModifiedBy>
  <cp:revision>28</cp:revision>
  <dcterms:created xsi:type="dcterms:W3CDTF">2015-04-22T08:04:07Z</dcterms:created>
  <dcterms:modified xsi:type="dcterms:W3CDTF">2015-04-23T02:40:52Z</dcterms:modified>
</cp:coreProperties>
</file>